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Default Extension="wmf" ContentType="image/x-wmf"/>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1" r:id="rId1"/>
  </p:sldMasterIdLst>
  <p:notesMasterIdLst>
    <p:notesMasterId r:id="rId42"/>
  </p:notesMasterIdLst>
  <p:handoutMasterIdLst>
    <p:handoutMasterId r:id="rId43"/>
  </p:handoutMasterIdLst>
  <p:sldIdLst>
    <p:sldId id="627" r:id="rId2"/>
    <p:sldId id="629" r:id="rId3"/>
    <p:sldId id="626" r:id="rId4"/>
    <p:sldId id="630" r:id="rId5"/>
    <p:sldId id="613" r:id="rId6"/>
    <p:sldId id="614" r:id="rId7"/>
    <p:sldId id="616" r:id="rId8"/>
    <p:sldId id="617" r:id="rId9"/>
    <p:sldId id="656" r:id="rId10"/>
    <p:sldId id="632" r:id="rId11"/>
    <p:sldId id="633" r:id="rId12"/>
    <p:sldId id="634" r:id="rId13"/>
    <p:sldId id="621" r:id="rId14"/>
    <p:sldId id="635" r:id="rId15"/>
    <p:sldId id="657" r:id="rId16"/>
    <p:sldId id="636" r:id="rId17"/>
    <p:sldId id="658" r:id="rId18"/>
    <p:sldId id="637" r:id="rId19"/>
    <p:sldId id="638" r:id="rId20"/>
    <p:sldId id="639" r:id="rId21"/>
    <p:sldId id="640" r:id="rId22"/>
    <p:sldId id="641" r:id="rId23"/>
    <p:sldId id="642" r:id="rId24"/>
    <p:sldId id="644" r:id="rId25"/>
    <p:sldId id="645" r:id="rId26"/>
    <p:sldId id="646" r:id="rId27"/>
    <p:sldId id="647" r:id="rId28"/>
    <p:sldId id="648" r:id="rId29"/>
    <p:sldId id="649" r:id="rId30"/>
    <p:sldId id="650" r:id="rId31"/>
    <p:sldId id="651" r:id="rId32"/>
    <p:sldId id="652" r:id="rId33"/>
    <p:sldId id="653" r:id="rId34"/>
    <p:sldId id="654" r:id="rId35"/>
    <p:sldId id="655" r:id="rId36"/>
    <p:sldId id="659" r:id="rId37"/>
    <p:sldId id="660" r:id="rId38"/>
    <p:sldId id="661" r:id="rId39"/>
    <p:sldId id="662" r:id="rId40"/>
    <p:sldId id="594" r:id="rId41"/>
  </p:sldIdLst>
  <p:sldSz cx="9144000" cy="6858000" type="screen4x3"/>
  <p:notesSz cx="6831013" cy="9117013"/>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E6EA"/>
    <a:srgbClr val="FAE2F6"/>
    <a:srgbClr val="170981"/>
    <a:srgbClr val="121328"/>
    <a:srgbClr val="D7FDF9"/>
    <a:srgbClr val="003366"/>
    <a:srgbClr val="B2B2B2"/>
    <a:srgbClr val="DDDDDD"/>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390" autoAdjust="0"/>
    <p:restoredTop sz="94660" autoAdjust="0"/>
  </p:normalViewPr>
  <p:slideViewPr>
    <p:cSldViewPr>
      <p:cViewPr>
        <p:scale>
          <a:sx n="82" d="100"/>
          <a:sy n="82" d="100"/>
        </p:scale>
        <p:origin x="-1770" y="-21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75" d="100"/>
        <a:sy n="75" d="100"/>
      </p:scale>
      <p:origin x="0" y="0"/>
    </p:cViewPr>
  </p:sorterViewPr>
  <p:notesViewPr>
    <p:cSldViewPr>
      <p:cViewPr varScale="1">
        <p:scale>
          <a:sx n="38" d="100"/>
          <a:sy n="38" d="100"/>
        </p:scale>
        <p:origin x="-1530" y="-72"/>
      </p:cViewPr>
      <p:guideLst>
        <p:guide orient="horz" pos="2872"/>
        <p:guide pos="2152"/>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3906" name="Rectangle 2"/>
          <p:cNvSpPr>
            <a:spLocks noGrp="1" noChangeArrowheads="1"/>
          </p:cNvSpPr>
          <p:nvPr>
            <p:ph type="hdr" sz="quarter"/>
          </p:nvPr>
        </p:nvSpPr>
        <p:spPr bwMode="auto">
          <a:xfrm>
            <a:off x="0" y="0"/>
            <a:ext cx="2960688" cy="455613"/>
          </a:xfrm>
          <a:prstGeom prst="rect">
            <a:avLst/>
          </a:prstGeom>
          <a:noFill/>
          <a:ln w="9525">
            <a:noFill/>
            <a:miter lim="800000"/>
            <a:headEnd/>
            <a:tailEnd/>
          </a:ln>
          <a:effectLst/>
        </p:spPr>
        <p:txBody>
          <a:bodyPr vert="horz" wrap="square" lIns="91129" tIns="45565" rIns="91129" bIns="45565" numCol="1" anchor="t" anchorCtr="0" compatLnSpc="1">
            <a:prstTxWarp prst="textNoShape">
              <a:avLst/>
            </a:prstTxWarp>
          </a:bodyPr>
          <a:lstStyle>
            <a:lvl1pPr defTabSz="911225" eaLnBrk="0" hangingPunct="0">
              <a:defRPr sz="1200">
                <a:latin typeface="Times New Roman" pitchFamily="18" charset="0"/>
              </a:defRPr>
            </a:lvl1pPr>
          </a:lstStyle>
          <a:p>
            <a:pPr>
              <a:defRPr/>
            </a:pPr>
            <a:endParaRPr lang="en-US"/>
          </a:p>
        </p:txBody>
      </p:sp>
      <p:sp>
        <p:nvSpPr>
          <p:cNvPr id="123907" name="Rectangle 3"/>
          <p:cNvSpPr>
            <a:spLocks noGrp="1" noChangeArrowheads="1"/>
          </p:cNvSpPr>
          <p:nvPr>
            <p:ph type="dt" sz="quarter" idx="1"/>
          </p:nvPr>
        </p:nvSpPr>
        <p:spPr bwMode="auto">
          <a:xfrm>
            <a:off x="3870325" y="0"/>
            <a:ext cx="2960688" cy="455613"/>
          </a:xfrm>
          <a:prstGeom prst="rect">
            <a:avLst/>
          </a:prstGeom>
          <a:noFill/>
          <a:ln w="9525">
            <a:noFill/>
            <a:miter lim="800000"/>
            <a:headEnd/>
            <a:tailEnd/>
          </a:ln>
          <a:effectLst/>
        </p:spPr>
        <p:txBody>
          <a:bodyPr vert="horz" wrap="square" lIns="91129" tIns="45565" rIns="91129" bIns="45565" numCol="1" anchor="t" anchorCtr="0" compatLnSpc="1">
            <a:prstTxWarp prst="textNoShape">
              <a:avLst/>
            </a:prstTxWarp>
          </a:bodyPr>
          <a:lstStyle>
            <a:lvl1pPr algn="r" defTabSz="911225" eaLnBrk="0" hangingPunct="0">
              <a:defRPr sz="1200">
                <a:latin typeface="Times New Roman" pitchFamily="18" charset="0"/>
              </a:defRPr>
            </a:lvl1pPr>
          </a:lstStyle>
          <a:p>
            <a:pPr>
              <a:defRPr/>
            </a:pPr>
            <a:endParaRPr lang="en-US"/>
          </a:p>
        </p:txBody>
      </p:sp>
      <p:sp>
        <p:nvSpPr>
          <p:cNvPr id="123908" name="Rectangle 4"/>
          <p:cNvSpPr>
            <a:spLocks noGrp="1" noChangeArrowheads="1"/>
          </p:cNvSpPr>
          <p:nvPr>
            <p:ph type="ftr" sz="quarter" idx="2"/>
          </p:nvPr>
        </p:nvSpPr>
        <p:spPr bwMode="auto">
          <a:xfrm>
            <a:off x="0" y="8661400"/>
            <a:ext cx="2960688" cy="455613"/>
          </a:xfrm>
          <a:prstGeom prst="rect">
            <a:avLst/>
          </a:prstGeom>
          <a:noFill/>
          <a:ln w="9525">
            <a:noFill/>
            <a:miter lim="800000"/>
            <a:headEnd/>
            <a:tailEnd/>
          </a:ln>
          <a:effectLst/>
        </p:spPr>
        <p:txBody>
          <a:bodyPr vert="horz" wrap="square" lIns="91129" tIns="45565" rIns="91129" bIns="45565" numCol="1" anchor="b" anchorCtr="0" compatLnSpc="1">
            <a:prstTxWarp prst="textNoShape">
              <a:avLst/>
            </a:prstTxWarp>
          </a:bodyPr>
          <a:lstStyle>
            <a:lvl1pPr defTabSz="911225" eaLnBrk="0" hangingPunct="0">
              <a:defRPr sz="1200">
                <a:latin typeface="Times New Roman" pitchFamily="18" charset="0"/>
              </a:defRPr>
            </a:lvl1pPr>
          </a:lstStyle>
          <a:p>
            <a:pPr>
              <a:defRPr/>
            </a:pPr>
            <a:endParaRPr lang="en-US"/>
          </a:p>
        </p:txBody>
      </p:sp>
      <p:sp>
        <p:nvSpPr>
          <p:cNvPr id="123909" name="Rectangle 5"/>
          <p:cNvSpPr>
            <a:spLocks noGrp="1" noChangeArrowheads="1"/>
          </p:cNvSpPr>
          <p:nvPr>
            <p:ph type="sldNum" sz="quarter" idx="3"/>
          </p:nvPr>
        </p:nvSpPr>
        <p:spPr bwMode="auto">
          <a:xfrm>
            <a:off x="3870325" y="8661400"/>
            <a:ext cx="2960688" cy="455613"/>
          </a:xfrm>
          <a:prstGeom prst="rect">
            <a:avLst/>
          </a:prstGeom>
          <a:noFill/>
          <a:ln w="9525">
            <a:noFill/>
            <a:miter lim="800000"/>
            <a:headEnd/>
            <a:tailEnd/>
          </a:ln>
          <a:effectLst/>
        </p:spPr>
        <p:txBody>
          <a:bodyPr vert="horz" wrap="square" lIns="91129" tIns="45565" rIns="91129" bIns="45565" numCol="1" anchor="b" anchorCtr="0" compatLnSpc="1">
            <a:prstTxWarp prst="textNoShape">
              <a:avLst/>
            </a:prstTxWarp>
          </a:bodyPr>
          <a:lstStyle>
            <a:lvl1pPr algn="r" defTabSz="911225" eaLnBrk="0" hangingPunct="0">
              <a:defRPr sz="1200">
                <a:latin typeface="Times New Roman" pitchFamily="18" charset="0"/>
              </a:defRPr>
            </a:lvl1pPr>
          </a:lstStyle>
          <a:p>
            <a:pPr>
              <a:defRPr/>
            </a:pPr>
            <a:fld id="{0BDCA1D6-47A4-4DF5-95E0-0CA9D6B1F5CE}"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hdr" sz="quarter"/>
          </p:nvPr>
        </p:nvSpPr>
        <p:spPr bwMode="auto">
          <a:xfrm>
            <a:off x="0" y="0"/>
            <a:ext cx="2960688" cy="455613"/>
          </a:xfrm>
          <a:prstGeom prst="rect">
            <a:avLst/>
          </a:prstGeom>
          <a:noFill/>
          <a:ln w="9525">
            <a:noFill/>
            <a:miter lim="800000"/>
            <a:headEnd/>
            <a:tailEnd/>
          </a:ln>
          <a:effectLst/>
        </p:spPr>
        <p:txBody>
          <a:bodyPr vert="horz" wrap="square" lIns="91129" tIns="45565" rIns="91129" bIns="45565" numCol="1" anchor="t" anchorCtr="0" compatLnSpc="1">
            <a:prstTxWarp prst="textNoShape">
              <a:avLst/>
            </a:prstTxWarp>
          </a:bodyPr>
          <a:lstStyle>
            <a:lvl1pPr defTabSz="911225" eaLnBrk="0" hangingPunct="0">
              <a:defRPr sz="1200">
                <a:latin typeface="Times New Roman" pitchFamily="18" charset="0"/>
              </a:defRPr>
            </a:lvl1pPr>
          </a:lstStyle>
          <a:p>
            <a:pPr>
              <a:defRPr/>
            </a:pPr>
            <a:endParaRPr lang="en-US"/>
          </a:p>
        </p:txBody>
      </p:sp>
      <p:sp>
        <p:nvSpPr>
          <p:cNvPr id="13315" name="Rectangle 3"/>
          <p:cNvSpPr>
            <a:spLocks noGrp="1" noChangeArrowheads="1"/>
          </p:cNvSpPr>
          <p:nvPr>
            <p:ph type="dt" idx="1"/>
          </p:nvPr>
        </p:nvSpPr>
        <p:spPr bwMode="auto">
          <a:xfrm>
            <a:off x="3870325" y="0"/>
            <a:ext cx="2960688" cy="455613"/>
          </a:xfrm>
          <a:prstGeom prst="rect">
            <a:avLst/>
          </a:prstGeom>
          <a:noFill/>
          <a:ln w="9525">
            <a:noFill/>
            <a:miter lim="800000"/>
            <a:headEnd/>
            <a:tailEnd/>
          </a:ln>
          <a:effectLst/>
        </p:spPr>
        <p:txBody>
          <a:bodyPr vert="horz" wrap="square" lIns="91129" tIns="45565" rIns="91129" bIns="45565" numCol="1" anchor="t" anchorCtr="0" compatLnSpc="1">
            <a:prstTxWarp prst="textNoShape">
              <a:avLst/>
            </a:prstTxWarp>
          </a:bodyPr>
          <a:lstStyle>
            <a:lvl1pPr algn="r" defTabSz="911225" eaLnBrk="0" hangingPunct="0">
              <a:defRPr sz="1200">
                <a:latin typeface="Times New Roman" pitchFamily="18" charset="0"/>
              </a:defRPr>
            </a:lvl1pPr>
          </a:lstStyle>
          <a:p>
            <a:pPr>
              <a:defRPr/>
            </a:pPr>
            <a:endParaRPr lang="en-US"/>
          </a:p>
        </p:txBody>
      </p:sp>
      <p:sp>
        <p:nvSpPr>
          <p:cNvPr id="36868" name="Rectangle 4"/>
          <p:cNvSpPr>
            <a:spLocks noGrp="1" noRot="1" noChangeAspect="1" noChangeArrowheads="1" noTextEdit="1"/>
          </p:cNvSpPr>
          <p:nvPr>
            <p:ph type="sldImg" idx="2"/>
          </p:nvPr>
        </p:nvSpPr>
        <p:spPr bwMode="auto">
          <a:xfrm>
            <a:off x="1136650" y="684213"/>
            <a:ext cx="4557713" cy="3417887"/>
          </a:xfrm>
          <a:prstGeom prst="rect">
            <a:avLst/>
          </a:prstGeom>
          <a:noFill/>
          <a:ln w="9525">
            <a:solidFill>
              <a:srgbClr val="000000"/>
            </a:solidFill>
            <a:miter lim="800000"/>
            <a:headEnd/>
            <a:tailEnd/>
          </a:ln>
        </p:spPr>
      </p:sp>
      <p:sp>
        <p:nvSpPr>
          <p:cNvPr id="13317" name="Rectangle 5"/>
          <p:cNvSpPr>
            <a:spLocks noGrp="1" noChangeArrowheads="1"/>
          </p:cNvSpPr>
          <p:nvPr>
            <p:ph type="body" sz="quarter" idx="3"/>
          </p:nvPr>
        </p:nvSpPr>
        <p:spPr bwMode="auto">
          <a:xfrm>
            <a:off x="911225" y="4330700"/>
            <a:ext cx="5008563" cy="4102100"/>
          </a:xfrm>
          <a:prstGeom prst="rect">
            <a:avLst/>
          </a:prstGeom>
          <a:noFill/>
          <a:ln w="9525">
            <a:noFill/>
            <a:miter lim="800000"/>
            <a:headEnd/>
            <a:tailEnd/>
          </a:ln>
          <a:effectLst/>
        </p:spPr>
        <p:txBody>
          <a:bodyPr vert="horz" wrap="square" lIns="91129" tIns="45565" rIns="91129" bIns="45565"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3318" name="Rectangle 6"/>
          <p:cNvSpPr>
            <a:spLocks noGrp="1" noChangeArrowheads="1"/>
          </p:cNvSpPr>
          <p:nvPr>
            <p:ph type="ftr" sz="quarter" idx="4"/>
          </p:nvPr>
        </p:nvSpPr>
        <p:spPr bwMode="auto">
          <a:xfrm>
            <a:off x="0" y="8661400"/>
            <a:ext cx="2960688" cy="455613"/>
          </a:xfrm>
          <a:prstGeom prst="rect">
            <a:avLst/>
          </a:prstGeom>
          <a:noFill/>
          <a:ln w="9525">
            <a:noFill/>
            <a:miter lim="800000"/>
            <a:headEnd/>
            <a:tailEnd/>
          </a:ln>
          <a:effectLst/>
        </p:spPr>
        <p:txBody>
          <a:bodyPr vert="horz" wrap="square" lIns="91129" tIns="45565" rIns="91129" bIns="45565" numCol="1" anchor="b" anchorCtr="0" compatLnSpc="1">
            <a:prstTxWarp prst="textNoShape">
              <a:avLst/>
            </a:prstTxWarp>
          </a:bodyPr>
          <a:lstStyle>
            <a:lvl1pPr defTabSz="911225" eaLnBrk="0" hangingPunct="0">
              <a:defRPr sz="1200">
                <a:latin typeface="Times New Roman" pitchFamily="18" charset="0"/>
              </a:defRPr>
            </a:lvl1pPr>
          </a:lstStyle>
          <a:p>
            <a:pPr>
              <a:defRPr/>
            </a:pPr>
            <a:endParaRPr lang="en-US"/>
          </a:p>
        </p:txBody>
      </p:sp>
      <p:sp>
        <p:nvSpPr>
          <p:cNvPr id="13319" name="Rectangle 7"/>
          <p:cNvSpPr>
            <a:spLocks noGrp="1" noChangeArrowheads="1"/>
          </p:cNvSpPr>
          <p:nvPr>
            <p:ph type="sldNum" sz="quarter" idx="5"/>
          </p:nvPr>
        </p:nvSpPr>
        <p:spPr bwMode="auto">
          <a:xfrm>
            <a:off x="3870325" y="8661400"/>
            <a:ext cx="2960688" cy="455613"/>
          </a:xfrm>
          <a:prstGeom prst="rect">
            <a:avLst/>
          </a:prstGeom>
          <a:noFill/>
          <a:ln w="9525">
            <a:noFill/>
            <a:miter lim="800000"/>
            <a:headEnd/>
            <a:tailEnd/>
          </a:ln>
          <a:effectLst/>
        </p:spPr>
        <p:txBody>
          <a:bodyPr vert="horz" wrap="square" lIns="91129" tIns="45565" rIns="91129" bIns="45565" numCol="1" anchor="b" anchorCtr="0" compatLnSpc="1">
            <a:prstTxWarp prst="textNoShape">
              <a:avLst/>
            </a:prstTxWarp>
          </a:bodyPr>
          <a:lstStyle>
            <a:lvl1pPr algn="r" defTabSz="911225" eaLnBrk="0" hangingPunct="0">
              <a:defRPr sz="1200">
                <a:latin typeface="Times New Roman" pitchFamily="18" charset="0"/>
              </a:defRPr>
            </a:lvl1pPr>
          </a:lstStyle>
          <a:p>
            <a:pPr>
              <a:defRPr/>
            </a:pPr>
            <a:fld id="{5A8F247A-1D55-4343-93AF-7F41CF0D7BA5}"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5A8F247A-1D55-4343-93AF-7F41CF0D7BA5}" type="slidenum">
              <a:rPr lang="en-US" smtClean="0"/>
              <a:pPr>
                <a:defRPr/>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5A8F247A-1D55-4343-93AF-7F41CF0D7BA5}" type="slidenum">
              <a:rPr lang="en-US" smtClean="0"/>
              <a:pPr>
                <a:defRPr/>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5A8F247A-1D55-4343-93AF-7F41CF0D7BA5}" type="slidenum">
              <a:rPr lang="en-US" smtClean="0"/>
              <a:pPr>
                <a:defRPr/>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5A8F247A-1D55-4343-93AF-7F41CF0D7BA5}" type="slidenum">
              <a:rPr lang="en-US" smtClean="0"/>
              <a:pPr>
                <a:defRPr/>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a:ln/>
        </p:spPr>
      </p:sp>
      <p:sp>
        <p:nvSpPr>
          <p:cNvPr id="37891" name="Notes Placeholder 2"/>
          <p:cNvSpPr>
            <a:spLocks noGrp="1"/>
          </p:cNvSpPr>
          <p:nvPr>
            <p:ph type="body" idx="1"/>
          </p:nvPr>
        </p:nvSpPr>
        <p:spPr>
          <a:noFill/>
          <a:ln/>
        </p:spPr>
        <p:txBody>
          <a:bodyPr/>
          <a:lstStyle/>
          <a:p>
            <a:r>
              <a:rPr lang="en-US" smtClean="0"/>
              <a:t>Soldiers and Officers</a:t>
            </a:r>
          </a:p>
        </p:txBody>
      </p:sp>
      <p:sp>
        <p:nvSpPr>
          <p:cNvPr id="37892" name="Slide Number Placeholder 3"/>
          <p:cNvSpPr>
            <a:spLocks noGrp="1"/>
          </p:cNvSpPr>
          <p:nvPr>
            <p:ph type="sldNum" sz="quarter" idx="5"/>
          </p:nvPr>
        </p:nvSpPr>
        <p:spPr>
          <a:noFill/>
        </p:spPr>
        <p:txBody>
          <a:bodyPr/>
          <a:lstStyle/>
          <a:p>
            <a:fld id="{331E67B7-058B-484A-932D-324F42CD0859}" type="slidenum">
              <a:rPr lang="en-US" smtClean="0"/>
              <a:pPr/>
              <a:t>5</a:t>
            </a:fld>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5A8F247A-1D55-4343-93AF-7F41CF0D7BA5}" type="slidenum">
              <a:rPr lang="en-US" smtClean="0"/>
              <a:pPr>
                <a:defRPr/>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5A8F247A-1D55-4343-93AF-7F41CF0D7BA5}" type="slidenum">
              <a:rPr lang="en-US" smtClean="0"/>
              <a:pPr>
                <a:defRPr/>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5A8F247A-1D55-4343-93AF-7F41CF0D7BA5}" type="slidenum">
              <a:rPr lang="en-US" smtClean="0"/>
              <a:pPr>
                <a:defRPr/>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5A8F247A-1D55-4343-93AF-7F41CF0D7BA5}" type="slidenum">
              <a:rPr lang="en-US" smtClean="0"/>
              <a:pPr>
                <a:defRPr/>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5A8F247A-1D55-4343-93AF-7F41CF0D7BA5}" type="slidenum">
              <a:rPr lang="en-US" smtClean="0"/>
              <a:pPr>
                <a:defRPr/>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5A8F247A-1D55-4343-93AF-7F41CF0D7BA5}" type="slidenum">
              <a:rPr lang="en-US" smtClean="0"/>
              <a:pPr>
                <a:defRPr/>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5A8F247A-1D55-4343-93AF-7F41CF0D7BA5}" type="slidenum">
              <a:rPr lang="en-US" smtClean="0"/>
              <a:pPr>
                <a:defRPr/>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5A8F247A-1D55-4343-93AF-7F41CF0D7BA5}" type="slidenum">
              <a:rPr lang="en-US" smtClean="0"/>
              <a:pPr>
                <a:defRPr/>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5A8F247A-1D55-4343-93AF-7F41CF0D7BA5}" type="slidenum">
              <a:rPr lang="en-US" smtClean="0"/>
              <a:pPr>
                <a:defRPr/>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5A8F247A-1D55-4343-93AF-7F41CF0D7BA5}" type="slidenum">
              <a:rPr lang="en-US" smtClean="0"/>
              <a:pPr>
                <a:defRPr/>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5A8F247A-1D55-4343-93AF-7F41CF0D7BA5}" type="slidenum">
              <a:rPr lang="en-US" smtClean="0"/>
              <a:pPr>
                <a:defRPr/>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5A8F247A-1D55-4343-93AF-7F41CF0D7BA5}" type="slidenum">
              <a:rPr lang="en-US" smtClean="0"/>
              <a:pPr>
                <a:defRPr/>
              </a:pPr>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5A8F247A-1D55-4343-93AF-7F41CF0D7BA5}" type="slidenum">
              <a:rPr lang="en-US" smtClean="0"/>
              <a:pPr>
                <a:defRPr/>
              </a:pPr>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5A8F247A-1D55-4343-93AF-7F41CF0D7BA5}" type="slidenum">
              <a:rPr lang="en-US" smtClean="0"/>
              <a:pPr>
                <a:defRPr/>
              </a:pPr>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5A8F247A-1D55-4343-93AF-7F41CF0D7BA5}" type="slidenum">
              <a:rPr lang="en-US" smtClean="0"/>
              <a:pPr>
                <a:defRPr/>
              </a:pPr>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5A8F247A-1D55-4343-93AF-7F41CF0D7BA5}" type="slidenum">
              <a:rPr lang="en-US" smtClean="0"/>
              <a:pPr>
                <a:defRPr/>
              </a:pPr>
              <a:t>21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5A8F247A-1D55-4343-93AF-7F41CF0D7BA5}" type="slidenum">
              <a:rPr lang="en-US" smtClean="0"/>
              <a:pPr>
                <a:defRPr/>
              </a:pPr>
              <a:t>22</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5A8F247A-1D55-4343-93AF-7F41CF0D7BA5}" type="slidenum">
              <a:rPr lang="en-US" smtClean="0"/>
              <a:pPr>
                <a:defRPr/>
              </a:pPr>
              <a:t>23</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5A8F247A-1D55-4343-93AF-7F41CF0D7BA5}" type="slidenum">
              <a:rPr lang="en-US" smtClean="0"/>
              <a:pPr>
                <a:defRPr/>
              </a:pPr>
              <a:t>24</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5A8F247A-1D55-4343-93AF-7F41CF0D7BA5}" type="slidenum">
              <a:rPr lang="en-US" smtClean="0"/>
              <a:pPr>
                <a:defRPr/>
              </a:pPr>
              <a:t>25</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5A8F247A-1D55-4343-93AF-7F41CF0D7BA5}" type="slidenum">
              <a:rPr lang="en-US" smtClean="0"/>
              <a:pPr>
                <a:defRPr/>
              </a:pPr>
              <a:t>26</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5A8F247A-1D55-4343-93AF-7F41CF0D7BA5}" type="slidenum">
              <a:rPr lang="en-US" smtClean="0"/>
              <a:pPr>
                <a:defRPr/>
              </a:pPr>
              <a:t>27</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5A8F247A-1D55-4343-93AF-7F41CF0D7BA5}" type="slidenum">
              <a:rPr lang="en-US" smtClean="0"/>
              <a:pPr>
                <a:defRPr/>
              </a:pPr>
              <a:t>28</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5A8F247A-1D55-4343-93AF-7F41CF0D7BA5}" type="slidenum">
              <a:rPr lang="en-US" smtClean="0"/>
              <a:pPr>
                <a:defRPr/>
              </a:pPr>
              <a:t>29</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5A8F247A-1D55-4343-93AF-7F41CF0D7BA5}" type="slidenum">
              <a:rPr lang="en-US" smtClean="0"/>
              <a:pPr>
                <a:defRPr/>
              </a:pPr>
              <a:t>30</a:t>
            </a:fld>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5A8F247A-1D55-4343-93AF-7F41CF0D7BA5}" type="slidenum">
              <a:rPr lang="en-US" smtClean="0"/>
              <a:pPr>
                <a:defRPr/>
              </a:pPr>
              <a:t>31</a:t>
            </a:fld>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5A8F247A-1D55-4343-93AF-7F41CF0D7BA5}" type="slidenum">
              <a:rPr lang="en-US" smtClean="0"/>
              <a:pPr>
                <a:defRPr/>
              </a:pPr>
              <a:t>32</a:t>
            </a:fld>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5A8F247A-1D55-4343-93AF-7F41CF0D7BA5}" type="slidenum">
              <a:rPr lang="en-US" smtClean="0"/>
              <a:pPr>
                <a:defRPr/>
              </a:pPr>
              <a:t>33</a:t>
            </a:fld>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5A8F247A-1D55-4343-93AF-7F41CF0D7BA5}" type="slidenum">
              <a:rPr lang="en-US" smtClean="0"/>
              <a:pPr>
                <a:defRPr/>
              </a:pPr>
              <a:t>34</a:t>
            </a:fld>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5A8F247A-1D55-4343-93AF-7F41CF0D7BA5}" type="slidenum">
              <a:rPr lang="en-US" smtClean="0"/>
              <a:pPr>
                <a:defRPr/>
              </a:pPr>
              <a:t>35</a:t>
            </a:fld>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5A8F247A-1D55-4343-93AF-7F41CF0D7BA5}" type="slidenum">
              <a:rPr lang="en-US" smtClean="0"/>
              <a:pPr>
                <a:defRPr/>
              </a:pPr>
              <a:t>36</a:t>
            </a:fld>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5A8F247A-1D55-4343-93AF-7F41CF0D7BA5}" type="slidenum">
              <a:rPr lang="en-US" smtClean="0"/>
              <a:pPr>
                <a:defRPr/>
              </a:pPr>
              <a:t>37</a:t>
            </a:fld>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5A8F247A-1D55-4343-93AF-7F41CF0D7BA5}" type="slidenum">
              <a:rPr lang="en-US" smtClean="0"/>
              <a:pPr>
                <a:defRPr/>
              </a:pPr>
              <a:t>38</a:t>
            </a:fld>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5A8F247A-1D55-4343-93AF-7F41CF0D7BA5}" type="slidenum">
              <a:rPr lang="en-US" smtClean="0"/>
              <a:pPr>
                <a:defRPr/>
              </a:pPr>
              <a:t>39</a:t>
            </a:fld>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pPr>
              <a:defRPr/>
            </a:pPr>
            <a:fld id="{5A8F247A-1D55-4343-93AF-7F41CF0D7BA5}" type="slidenum">
              <a:rPr lang="en-US" smtClean="0"/>
              <a:pPr>
                <a:defRPr/>
              </a:pPr>
              <a:t>40</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E78C4686-82C5-480B-A427-948B3A9DB7E3}" type="datetime4">
              <a:rPr lang="en-US"/>
              <a:pPr>
                <a:defRPr/>
              </a:pPr>
              <a:t>October 31, 2012</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t>ADBS: Index</a:t>
            </a:r>
          </a:p>
        </p:txBody>
      </p:sp>
      <p:sp>
        <p:nvSpPr>
          <p:cNvPr id="6" name="Rectangle 6"/>
          <p:cNvSpPr>
            <a:spLocks noGrp="1" noChangeArrowheads="1"/>
          </p:cNvSpPr>
          <p:nvPr>
            <p:ph type="sldNum" sz="quarter" idx="12"/>
          </p:nvPr>
        </p:nvSpPr>
        <p:spPr>
          <a:ln/>
        </p:spPr>
        <p:txBody>
          <a:bodyPr/>
          <a:lstStyle>
            <a:lvl1pPr>
              <a:defRPr/>
            </a:lvl1pPr>
          </a:lstStyle>
          <a:p>
            <a:pPr>
              <a:defRPr/>
            </a:pPr>
            <a:fld id="{F0B7DA7D-EAF4-434F-ADFD-FCC0532D1E3C}"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38193812-4B5C-4737-9999-8AD546BC40D8}" type="datetime4">
              <a:rPr lang="en-US"/>
              <a:pPr>
                <a:defRPr/>
              </a:pPr>
              <a:t>October 31, 2012</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t>ADBS: Index</a:t>
            </a:r>
          </a:p>
        </p:txBody>
      </p:sp>
      <p:sp>
        <p:nvSpPr>
          <p:cNvPr id="6" name="Rectangle 6"/>
          <p:cNvSpPr>
            <a:spLocks noGrp="1" noChangeArrowheads="1"/>
          </p:cNvSpPr>
          <p:nvPr>
            <p:ph type="sldNum" sz="quarter" idx="12"/>
          </p:nvPr>
        </p:nvSpPr>
        <p:spPr>
          <a:ln/>
        </p:spPr>
        <p:txBody>
          <a:bodyPr/>
          <a:lstStyle>
            <a:lvl1pPr>
              <a:defRPr/>
            </a:lvl1pPr>
          </a:lstStyle>
          <a:p>
            <a:pPr>
              <a:defRPr/>
            </a:pPr>
            <a:fld id="{513E3DEF-D5B8-46EB-B6B8-23AF29EA639C}"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4CC59282-A3EF-4CD2-8A8D-6E529FDBDB89}" type="datetime4">
              <a:rPr lang="en-US"/>
              <a:pPr>
                <a:defRPr/>
              </a:pPr>
              <a:t>October 31, 2012</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t>ADBS: Index</a:t>
            </a:r>
          </a:p>
        </p:txBody>
      </p:sp>
      <p:sp>
        <p:nvSpPr>
          <p:cNvPr id="6" name="Rectangle 6"/>
          <p:cNvSpPr>
            <a:spLocks noGrp="1" noChangeArrowheads="1"/>
          </p:cNvSpPr>
          <p:nvPr>
            <p:ph type="sldNum" sz="quarter" idx="12"/>
          </p:nvPr>
        </p:nvSpPr>
        <p:spPr>
          <a:ln/>
        </p:spPr>
        <p:txBody>
          <a:bodyPr/>
          <a:lstStyle>
            <a:lvl1pPr>
              <a:defRPr/>
            </a:lvl1pPr>
          </a:lstStyle>
          <a:p>
            <a:pPr>
              <a:defRPr/>
            </a:pPr>
            <a:fld id="{D1A71A15-E4DB-4FFF-AF68-6BF8C917E9CF}"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fld id="{357C05DF-6FEB-4112-ABFE-393CF37B5D93}" type="datetime4">
              <a:rPr lang="en-US"/>
              <a:pPr>
                <a:defRPr/>
              </a:pPr>
              <a:t>October 31, 2012</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t>ADBS: Index</a:t>
            </a:r>
          </a:p>
        </p:txBody>
      </p:sp>
      <p:sp>
        <p:nvSpPr>
          <p:cNvPr id="7" name="Rectangle 6"/>
          <p:cNvSpPr>
            <a:spLocks noGrp="1" noChangeArrowheads="1"/>
          </p:cNvSpPr>
          <p:nvPr>
            <p:ph type="sldNum" sz="quarter" idx="12"/>
          </p:nvPr>
        </p:nvSpPr>
        <p:spPr>
          <a:ln/>
        </p:spPr>
        <p:txBody>
          <a:bodyPr/>
          <a:lstStyle>
            <a:lvl1pPr>
              <a:defRPr/>
            </a:lvl1pPr>
          </a:lstStyle>
          <a:p>
            <a:pPr>
              <a:defRPr/>
            </a:pPr>
            <a:fld id="{BAAB963B-807D-49B4-B656-28029DFE8600}"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fld id="{AA0E9D3C-7D78-4743-9FFB-DF590BBD97CD}" type="datetime4">
              <a:rPr lang="en-US"/>
              <a:pPr>
                <a:defRPr/>
              </a:pPr>
              <a:t>October 31, 2012</a:t>
            </a:fld>
            <a:endParaRPr lang="en-US"/>
          </a:p>
        </p:txBody>
      </p:sp>
      <p:sp>
        <p:nvSpPr>
          <p:cNvPr id="8" name="Rectangle 5"/>
          <p:cNvSpPr>
            <a:spLocks noGrp="1" noChangeArrowheads="1"/>
          </p:cNvSpPr>
          <p:nvPr>
            <p:ph type="ftr" sz="quarter" idx="11"/>
          </p:nvPr>
        </p:nvSpPr>
        <p:spPr>
          <a:ln/>
        </p:spPr>
        <p:txBody>
          <a:bodyPr/>
          <a:lstStyle>
            <a:lvl1pPr>
              <a:defRPr/>
            </a:lvl1pPr>
          </a:lstStyle>
          <a:p>
            <a:pPr>
              <a:defRPr/>
            </a:pPr>
            <a:r>
              <a:rPr lang="en-US"/>
              <a:t>ADBS: Index</a:t>
            </a:r>
          </a:p>
        </p:txBody>
      </p:sp>
      <p:sp>
        <p:nvSpPr>
          <p:cNvPr id="9" name="Rectangle 6"/>
          <p:cNvSpPr>
            <a:spLocks noGrp="1" noChangeArrowheads="1"/>
          </p:cNvSpPr>
          <p:nvPr>
            <p:ph type="sldNum" sz="quarter" idx="12"/>
          </p:nvPr>
        </p:nvSpPr>
        <p:spPr>
          <a:ln/>
        </p:spPr>
        <p:txBody>
          <a:bodyPr/>
          <a:lstStyle>
            <a:lvl1pPr>
              <a:defRPr/>
            </a:lvl1pPr>
          </a:lstStyle>
          <a:p>
            <a:pPr>
              <a:defRPr/>
            </a:pPr>
            <a:fld id="{5A3E1EBD-4E7F-46CD-BBAF-0ADA287FCC2A}"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fld id="{FCC09DC3-400B-4C2C-B72A-916E7C961998}" type="datetime4">
              <a:rPr lang="en-US"/>
              <a:pPr>
                <a:defRPr/>
              </a:pPr>
              <a:t>October 31, 2012</a:t>
            </a:fld>
            <a:endParaRPr lang="en-US"/>
          </a:p>
        </p:txBody>
      </p:sp>
      <p:sp>
        <p:nvSpPr>
          <p:cNvPr id="4" name="Rectangle 5"/>
          <p:cNvSpPr>
            <a:spLocks noGrp="1" noChangeArrowheads="1"/>
          </p:cNvSpPr>
          <p:nvPr>
            <p:ph type="ftr" sz="quarter" idx="11"/>
          </p:nvPr>
        </p:nvSpPr>
        <p:spPr>
          <a:ln/>
        </p:spPr>
        <p:txBody>
          <a:bodyPr/>
          <a:lstStyle>
            <a:lvl1pPr>
              <a:defRPr/>
            </a:lvl1pPr>
          </a:lstStyle>
          <a:p>
            <a:pPr>
              <a:defRPr/>
            </a:pPr>
            <a:r>
              <a:rPr lang="en-US"/>
              <a:t>ADBS: Index</a:t>
            </a:r>
          </a:p>
        </p:txBody>
      </p:sp>
      <p:sp>
        <p:nvSpPr>
          <p:cNvPr id="5" name="Rectangle 6"/>
          <p:cNvSpPr>
            <a:spLocks noGrp="1" noChangeArrowheads="1"/>
          </p:cNvSpPr>
          <p:nvPr>
            <p:ph type="sldNum" sz="quarter" idx="12"/>
          </p:nvPr>
        </p:nvSpPr>
        <p:spPr>
          <a:ln/>
        </p:spPr>
        <p:txBody>
          <a:bodyPr/>
          <a:lstStyle>
            <a:lvl1pPr>
              <a:defRPr/>
            </a:lvl1pPr>
          </a:lstStyle>
          <a:p>
            <a:pPr>
              <a:defRPr/>
            </a:pPr>
            <a:fld id="{3E5BD120-5DF2-47D1-9A42-7073EE30FF50}"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E13710A5-4430-49FF-8D44-70361624908D}" type="datetime4">
              <a:rPr lang="en-US"/>
              <a:pPr>
                <a:defRPr/>
              </a:pPr>
              <a:t>October 31, 2012</a:t>
            </a:fld>
            <a:endParaRPr lang="en-US"/>
          </a:p>
        </p:txBody>
      </p:sp>
      <p:sp>
        <p:nvSpPr>
          <p:cNvPr id="3" name="Rectangle 5"/>
          <p:cNvSpPr>
            <a:spLocks noGrp="1" noChangeArrowheads="1"/>
          </p:cNvSpPr>
          <p:nvPr>
            <p:ph type="ftr" sz="quarter" idx="11"/>
          </p:nvPr>
        </p:nvSpPr>
        <p:spPr>
          <a:ln/>
        </p:spPr>
        <p:txBody>
          <a:bodyPr/>
          <a:lstStyle>
            <a:lvl1pPr>
              <a:defRPr/>
            </a:lvl1pPr>
          </a:lstStyle>
          <a:p>
            <a:pPr>
              <a:defRPr/>
            </a:pPr>
            <a:r>
              <a:rPr lang="en-US"/>
              <a:t>ADBS: Index</a:t>
            </a:r>
          </a:p>
        </p:txBody>
      </p:sp>
      <p:sp>
        <p:nvSpPr>
          <p:cNvPr id="4" name="Rectangle 6"/>
          <p:cNvSpPr>
            <a:spLocks noGrp="1" noChangeArrowheads="1"/>
          </p:cNvSpPr>
          <p:nvPr>
            <p:ph type="sldNum" sz="quarter" idx="12"/>
          </p:nvPr>
        </p:nvSpPr>
        <p:spPr>
          <a:ln/>
        </p:spPr>
        <p:txBody>
          <a:bodyPr/>
          <a:lstStyle>
            <a:lvl1pPr>
              <a:defRPr/>
            </a:lvl1pPr>
          </a:lstStyle>
          <a:p>
            <a:pPr>
              <a:defRPr/>
            </a:pPr>
            <a:fld id="{BDF9787D-E92F-458E-BF69-10D52097DECB}"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69B535A5-4BFF-4B3F-895E-97271273F345}" type="datetime4">
              <a:rPr lang="en-US"/>
              <a:pPr>
                <a:defRPr/>
              </a:pPr>
              <a:t>October 31, 2012</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t>ADBS: Index</a:t>
            </a:r>
          </a:p>
        </p:txBody>
      </p:sp>
      <p:sp>
        <p:nvSpPr>
          <p:cNvPr id="7" name="Rectangle 6"/>
          <p:cNvSpPr>
            <a:spLocks noGrp="1" noChangeArrowheads="1"/>
          </p:cNvSpPr>
          <p:nvPr>
            <p:ph type="sldNum" sz="quarter" idx="12"/>
          </p:nvPr>
        </p:nvSpPr>
        <p:spPr>
          <a:ln/>
        </p:spPr>
        <p:txBody>
          <a:bodyPr/>
          <a:lstStyle>
            <a:lvl1pPr>
              <a:defRPr/>
            </a:lvl1pPr>
          </a:lstStyle>
          <a:p>
            <a:pPr>
              <a:defRPr/>
            </a:pPr>
            <a:fld id="{ED0AACFA-2F12-4CAD-AE08-392004E30154}"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78E249C4-B4B6-478C-B7C6-B51DD2C692A6}" type="datetime4">
              <a:rPr lang="en-US"/>
              <a:pPr>
                <a:defRPr/>
              </a:pPr>
              <a:t>October 31, 2012</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t>ADBS: Index</a:t>
            </a:r>
          </a:p>
        </p:txBody>
      </p:sp>
      <p:sp>
        <p:nvSpPr>
          <p:cNvPr id="7" name="Rectangle 6"/>
          <p:cNvSpPr>
            <a:spLocks noGrp="1" noChangeArrowheads="1"/>
          </p:cNvSpPr>
          <p:nvPr>
            <p:ph type="sldNum" sz="quarter" idx="12"/>
          </p:nvPr>
        </p:nvSpPr>
        <p:spPr>
          <a:ln/>
        </p:spPr>
        <p:txBody>
          <a:bodyPr/>
          <a:lstStyle>
            <a:lvl1pPr>
              <a:defRPr/>
            </a:lvl1pPr>
          </a:lstStyle>
          <a:p>
            <a:pPr>
              <a:defRPr/>
            </a:pPr>
            <a:fld id="{3DF90BD7-246A-4BCA-9471-CA7978E98AF2}"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3F4A90A8-CD05-41F4-A7D7-7B9BA7A2DB3D}" type="datetime4">
              <a:rPr lang="en-US"/>
              <a:pPr>
                <a:defRPr/>
              </a:pPr>
              <a:t>October 31, 2012</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t>ADBS: Index</a:t>
            </a:r>
          </a:p>
        </p:txBody>
      </p:sp>
      <p:sp>
        <p:nvSpPr>
          <p:cNvPr id="6" name="Rectangle 6"/>
          <p:cNvSpPr>
            <a:spLocks noGrp="1" noChangeArrowheads="1"/>
          </p:cNvSpPr>
          <p:nvPr>
            <p:ph type="sldNum" sz="quarter" idx="12"/>
          </p:nvPr>
        </p:nvSpPr>
        <p:spPr>
          <a:ln/>
        </p:spPr>
        <p:txBody>
          <a:bodyPr/>
          <a:lstStyle>
            <a:lvl1pPr>
              <a:defRPr/>
            </a:lvl1pPr>
          </a:lstStyle>
          <a:p>
            <a:pPr>
              <a:defRPr/>
            </a:pPr>
            <a:fld id="{2371CB94-7EB7-4B33-A21B-7B0DF2AC70A4}"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286F8F5D-D6A1-47B8-9585-D5F0D04D9D42}" type="datetime4">
              <a:rPr lang="en-US"/>
              <a:pPr>
                <a:defRPr/>
              </a:pPr>
              <a:t>October 31, 2012</a:t>
            </a:fld>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t>ADBS: Index</a:t>
            </a:r>
          </a:p>
        </p:txBody>
      </p:sp>
      <p:sp>
        <p:nvSpPr>
          <p:cNvPr id="6" name="Rectangle 6"/>
          <p:cNvSpPr>
            <a:spLocks noGrp="1" noChangeArrowheads="1"/>
          </p:cNvSpPr>
          <p:nvPr>
            <p:ph type="sldNum" sz="quarter" idx="12"/>
          </p:nvPr>
        </p:nvSpPr>
        <p:spPr>
          <a:ln/>
        </p:spPr>
        <p:txBody>
          <a:bodyPr/>
          <a:lstStyle>
            <a:lvl1pPr>
              <a:defRPr/>
            </a:lvl1pPr>
          </a:lstStyle>
          <a:p>
            <a:pPr>
              <a:defRPr/>
            </a:pPr>
            <a:fld id="{FB4E6044-6B8B-485B-9B8A-FBCEB2F4B887}"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fld id="{D0BE6516-3AC5-4B53-A89E-F871154FE8C8}" type="datetime4">
              <a:rPr lang="en-US"/>
              <a:pPr>
                <a:defRPr/>
              </a:pPr>
              <a:t>October 31, 2012</a:t>
            </a:fld>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t>ADBS: Index</a:t>
            </a:r>
          </a:p>
        </p:txBody>
      </p:sp>
      <p:sp>
        <p:nvSpPr>
          <p:cNvPr id="7" name="Rectangle 6"/>
          <p:cNvSpPr>
            <a:spLocks noGrp="1" noChangeArrowheads="1"/>
          </p:cNvSpPr>
          <p:nvPr>
            <p:ph type="sldNum" sz="quarter" idx="12"/>
          </p:nvPr>
        </p:nvSpPr>
        <p:spPr>
          <a:ln/>
        </p:spPr>
        <p:txBody>
          <a:bodyPr/>
          <a:lstStyle>
            <a:lvl1pPr>
              <a:defRPr/>
            </a:lvl1pPr>
          </a:lstStyle>
          <a:p>
            <a:pPr>
              <a:defRPr/>
            </a:pPr>
            <a:fld id="{8767E90C-4E35-4D77-AE8B-04F383514B35}"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11718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fld id="{1DE7E6CF-A0F8-44BA-BB61-CCBB931CA9E5}" type="datetime4">
              <a:rPr lang="en-US"/>
              <a:pPr>
                <a:defRPr/>
              </a:pPr>
              <a:t>October 31, 2012</a:t>
            </a:fld>
            <a:endParaRPr lang="en-US"/>
          </a:p>
        </p:txBody>
      </p:sp>
      <p:sp>
        <p:nvSpPr>
          <p:cNvPr id="111718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r>
              <a:rPr lang="en-US"/>
              <a:t>ADBS: Index</a:t>
            </a:r>
          </a:p>
        </p:txBody>
      </p:sp>
      <p:sp>
        <p:nvSpPr>
          <p:cNvPr id="111719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8FD3A824-3CFF-4B72-AE3A-BE7FE0A20548}"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 id="2147483663" r:id="rId12"/>
  </p:sldLayoutIdLst>
  <p:hf hdr="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w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0.wmf"/></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3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Date Placeholder 3"/>
          <p:cNvSpPr>
            <a:spLocks noGrp="1"/>
          </p:cNvSpPr>
          <p:nvPr>
            <p:ph type="dt" sz="quarter" idx="10"/>
          </p:nvPr>
        </p:nvSpPr>
        <p:spPr>
          <a:noFill/>
        </p:spPr>
        <p:txBody>
          <a:bodyPr/>
          <a:lstStyle/>
          <a:p>
            <a:fld id="{BA022F23-E28A-4EE9-9BE2-39E4EC9D45F6}" type="datetime4">
              <a:rPr lang="en-US" smtClean="0"/>
              <a:pPr/>
              <a:t>October 31, 2012</a:t>
            </a:fld>
            <a:endParaRPr lang="en-US" smtClean="0"/>
          </a:p>
        </p:txBody>
      </p:sp>
      <p:sp>
        <p:nvSpPr>
          <p:cNvPr id="2051" name="Footer Placeholder 4"/>
          <p:cNvSpPr>
            <a:spLocks noGrp="1"/>
          </p:cNvSpPr>
          <p:nvPr>
            <p:ph type="ftr" sz="quarter" idx="11"/>
          </p:nvPr>
        </p:nvSpPr>
        <p:spPr>
          <a:noFill/>
        </p:spPr>
        <p:txBody>
          <a:bodyPr/>
          <a:lstStyle/>
          <a:p>
            <a:r>
              <a:rPr lang="en-US" smtClean="0"/>
              <a:t>ADBS: Index</a:t>
            </a:r>
          </a:p>
        </p:txBody>
      </p:sp>
      <p:sp>
        <p:nvSpPr>
          <p:cNvPr id="2052" name="Slide Number Placeholder 5"/>
          <p:cNvSpPr>
            <a:spLocks noGrp="1"/>
          </p:cNvSpPr>
          <p:nvPr>
            <p:ph type="sldNum" sz="quarter" idx="12"/>
          </p:nvPr>
        </p:nvSpPr>
        <p:spPr>
          <a:noFill/>
        </p:spPr>
        <p:txBody>
          <a:bodyPr/>
          <a:lstStyle/>
          <a:p>
            <a:fld id="{E8A866DB-1AA7-444F-876C-5DE0B3163379}" type="slidenum">
              <a:rPr lang="en-US" smtClean="0"/>
              <a:pPr/>
              <a:t>1</a:t>
            </a:fld>
            <a:endParaRPr lang="en-US" smtClean="0"/>
          </a:p>
        </p:txBody>
      </p:sp>
      <p:sp>
        <p:nvSpPr>
          <p:cNvPr id="2053" name="Rectangle 2"/>
          <p:cNvSpPr>
            <a:spLocks noGrp="1" noChangeArrowheads="1"/>
          </p:cNvSpPr>
          <p:nvPr>
            <p:ph type="ctrTitle"/>
          </p:nvPr>
        </p:nvSpPr>
        <p:spPr>
          <a:xfrm>
            <a:off x="609600" y="762000"/>
            <a:ext cx="7772400" cy="1470025"/>
          </a:xfrm>
        </p:spPr>
        <p:txBody>
          <a:bodyPr/>
          <a:lstStyle/>
          <a:p>
            <a:pPr eaLnBrk="1" hangingPunct="1"/>
            <a:r>
              <a:rPr lang="en-US" sz="4000" smtClean="0"/>
              <a:t>Advance Database System</a:t>
            </a:r>
          </a:p>
        </p:txBody>
      </p:sp>
      <p:sp>
        <p:nvSpPr>
          <p:cNvPr id="2054" name="Rectangle 3"/>
          <p:cNvSpPr>
            <a:spLocks noGrp="1" noChangeArrowheads="1"/>
          </p:cNvSpPr>
          <p:nvPr>
            <p:ph type="subTitle" idx="1"/>
          </p:nvPr>
        </p:nvSpPr>
        <p:spPr>
          <a:xfrm>
            <a:off x="1219200" y="2438400"/>
            <a:ext cx="6553200" cy="2743200"/>
          </a:xfrm>
        </p:spPr>
        <p:txBody>
          <a:bodyPr/>
          <a:lstStyle/>
          <a:p>
            <a:pPr eaLnBrk="1" hangingPunct="1"/>
            <a:endParaRPr lang="en-US" sz="2800" dirty="0" smtClean="0"/>
          </a:p>
          <a:p>
            <a:pPr eaLnBrk="1" hangingPunct="1"/>
            <a:r>
              <a:rPr lang="en-US" sz="2800" dirty="0" smtClean="0"/>
              <a:t/>
            </a:r>
            <a:br>
              <a:rPr lang="en-US" sz="2800" dirty="0" smtClean="0"/>
            </a:br>
            <a:r>
              <a:rPr lang="en-US" sz="2800" dirty="0" smtClean="0"/>
              <a:t>Department </a:t>
            </a:r>
            <a:r>
              <a:rPr lang="en-US" sz="2800" dirty="0" smtClean="0"/>
              <a:t>of Computer Science University of Lahore</a:t>
            </a:r>
          </a:p>
          <a:p>
            <a:pPr eaLnBrk="1" hangingPunct="1"/>
            <a:endParaRPr lang="en-US" sz="2800"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Date Placeholder 3"/>
          <p:cNvSpPr>
            <a:spLocks noGrp="1"/>
          </p:cNvSpPr>
          <p:nvPr>
            <p:ph type="dt" sz="quarter" idx="10"/>
          </p:nvPr>
        </p:nvSpPr>
        <p:spPr>
          <a:noFill/>
        </p:spPr>
        <p:txBody>
          <a:bodyPr/>
          <a:lstStyle/>
          <a:p>
            <a:fld id="{4D93B093-ACB7-4D23-8002-D2BE1B29FE96}" type="datetime4">
              <a:rPr lang="en-US" smtClean="0"/>
              <a:pPr/>
              <a:t>October 31, 2012</a:t>
            </a:fld>
            <a:endParaRPr lang="en-US" smtClean="0"/>
          </a:p>
        </p:txBody>
      </p:sp>
      <p:sp>
        <p:nvSpPr>
          <p:cNvPr id="4099" name="Footer Placeholder 4"/>
          <p:cNvSpPr>
            <a:spLocks noGrp="1"/>
          </p:cNvSpPr>
          <p:nvPr>
            <p:ph type="ftr" sz="quarter" idx="11"/>
          </p:nvPr>
        </p:nvSpPr>
        <p:spPr>
          <a:noFill/>
        </p:spPr>
        <p:txBody>
          <a:bodyPr/>
          <a:lstStyle/>
          <a:p>
            <a:r>
              <a:rPr lang="en-US" smtClean="0"/>
              <a:t>ADBS: Index</a:t>
            </a:r>
          </a:p>
        </p:txBody>
      </p:sp>
      <p:sp>
        <p:nvSpPr>
          <p:cNvPr id="4100" name="Slide Number Placeholder 5"/>
          <p:cNvSpPr>
            <a:spLocks noGrp="1"/>
          </p:cNvSpPr>
          <p:nvPr>
            <p:ph type="sldNum" sz="quarter" idx="12"/>
          </p:nvPr>
        </p:nvSpPr>
        <p:spPr>
          <a:noFill/>
        </p:spPr>
        <p:txBody>
          <a:bodyPr/>
          <a:lstStyle/>
          <a:p>
            <a:fld id="{18A2B320-EBD8-4B23-9C94-329354A30F0D}" type="slidenum">
              <a:rPr lang="en-US" smtClean="0"/>
              <a:pPr/>
              <a:t>2</a:t>
            </a:fld>
            <a:endParaRPr lang="en-US" smtClean="0"/>
          </a:p>
        </p:txBody>
      </p:sp>
      <p:sp>
        <p:nvSpPr>
          <p:cNvPr id="4101" name="Rectangle 2"/>
          <p:cNvSpPr>
            <a:spLocks noGrp="1" noChangeArrowheads="1"/>
          </p:cNvSpPr>
          <p:nvPr>
            <p:ph type="title"/>
          </p:nvPr>
        </p:nvSpPr>
        <p:spPr/>
        <p:txBody>
          <a:bodyPr/>
          <a:lstStyle/>
          <a:p>
            <a:pPr eaLnBrk="1" hangingPunct="1"/>
            <a:r>
              <a:rPr lang="en-US" smtClean="0"/>
              <a:t>Scope of Lecture</a:t>
            </a:r>
          </a:p>
        </p:txBody>
      </p:sp>
      <p:sp>
        <p:nvSpPr>
          <p:cNvPr id="4102" name="Rectangle 3"/>
          <p:cNvSpPr>
            <a:spLocks noGrp="1" noChangeArrowheads="1"/>
          </p:cNvSpPr>
          <p:nvPr>
            <p:ph type="body" idx="1"/>
          </p:nvPr>
        </p:nvSpPr>
        <p:spPr/>
        <p:txBody>
          <a:bodyPr/>
          <a:lstStyle/>
          <a:p>
            <a:pPr eaLnBrk="1" hangingPunct="1">
              <a:buClr>
                <a:schemeClr val="hlink"/>
              </a:buClr>
              <a:buFont typeface="Wingdings" pitchFamily="2" charset="2"/>
              <a:buChar char="Ø"/>
            </a:pPr>
            <a:r>
              <a:rPr lang="en-US" sz="2800" smtClean="0"/>
              <a:t>Dynamically  Multi Level Indexing using Trees</a:t>
            </a:r>
          </a:p>
          <a:p>
            <a:pPr eaLnBrk="1" hangingPunct="1">
              <a:buClr>
                <a:schemeClr val="hlink"/>
              </a:buClr>
              <a:buFont typeface="Wingdings" pitchFamily="2" charset="2"/>
              <a:buNone/>
            </a:pPr>
            <a:endParaRPr lang="en-US" sz="2800" smtClean="0"/>
          </a:p>
          <a:p>
            <a:pPr eaLnBrk="1" hangingPunct="1">
              <a:buClr>
                <a:schemeClr val="hlink"/>
              </a:buClr>
              <a:buFont typeface="Wingdings" pitchFamily="2" charset="2"/>
              <a:buChar char="Ø"/>
            </a:pPr>
            <a:r>
              <a:rPr lang="en-US" sz="2800" smtClean="0"/>
              <a:t>What is tree</a:t>
            </a:r>
          </a:p>
          <a:p>
            <a:pPr lvl="1" eaLnBrk="1" hangingPunct="1">
              <a:buClr>
                <a:schemeClr val="hlink"/>
              </a:buClr>
              <a:buFont typeface="Wingdings" pitchFamily="2" charset="2"/>
              <a:buChar char="v"/>
            </a:pPr>
            <a:r>
              <a:rPr lang="en-US" sz="2400" smtClean="0"/>
              <a:t>B-Tree</a:t>
            </a:r>
          </a:p>
          <a:p>
            <a:pPr lvl="1" eaLnBrk="1" hangingPunct="1">
              <a:buClr>
                <a:schemeClr val="hlink"/>
              </a:buClr>
              <a:buFont typeface="Wingdings" pitchFamily="2" charset="2"/>
              <a:buChar char="v"/>
            </a:pPr>
            <a:r>
              <a:rPr lang="en-US" sz="2400" smtClean="0"/>
              <a:t>B+ Tree</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Date Placeholder 3"/>
          <p:cNvSpPr>
            <a:spLocks noGrp="1"/>
          </p:cNvSpPr>
          <p:nvPr>
            <p:ph type="dt" sz="quarter" idx="10"/>
          </p:nvPr>
        </p:nvSpPr>
        <p:spPr>
          <a:noFill/>
        </p:spPr>
        <p:txBody>
          <a:bodyPr/>
          <a:lstStyle/>
          <a:p>
            <a:fld id="{C8BADBF0-9967-4172-BB36-9D0DAD78AA6E}" type="datetime4">
              <a:rPr lang="en-US" smtClean="0"/>
              <a:pPr/>
              <a:t>October 31, 2012</a:t>
            </a:fld>
            <a:endParaRPr lang="en-US" smtClean="0"/>
          </a:p>
        </p:txBody>
      </p:sp>
      <p:sp>
        <p:nvSpPr>
          <p:cNvPr id="5123" name="Footer Placeholder 4"/>
          <p:cNvSpPr>
            <a:spLocks noGrp="1"/>
          </p:cNvSpPr>
          <p:nvPr>
            <p:ph type="ftr" sz="quarter" idx="11"/>
          </p:nvPr>
        </p:nvSpPr>
        <p:spPr>
          <a:noFill/>
        </p:spPr>
        <p:txBody>
          <a:bodyPr/>
          <a:lstStyle/>
          <a:p>
            <a:r>
              <a:rPr lang="en-US" smtClean="0"/>
              <a:t>ADBS: Index</a:t>
            </a:r>
          </a:p>
        </p:txBody>
      </p:sp>
      <p:sp>
        <p:nvSpPr>
          <p:cNvPr id="5124" name="Slide Number Placeholder 5"/>
          <p:cNvSpPr>
            <a:spLocks noGrp="1"/>
          </p:cNvSpPr>
          <p:nvPr>
            <p:ph type="sldNum" sz="quarter" idx="12"/>
          </p:nvPr>
        </p:nvSpPr>
        <p:spPr>
          <a:noFill/>
        </p:spPr>
        <p:txBody>
          <a:bodyPr/>
          <a:lstStyle/>
          <a:p>
            <a:fld id="{DEB43BD2-CE60-42EC-A698-1C184A70C79D}" type="slidenum">
              <a:rPr lang="en-US" smtClean="0"/>
              <a:pPr/>
              <a:t>3</a:t>
            </a:fld>
            <a:endParaRPr lang="en-US" smtClean="0"/>
          </a:p>
        </p:txBody>
      </p:sp>
      <p:sp>
        <p:nvSpPr>
          <p:cNvPr id="5125" name="Rectangle 2"/>
          <p:cNvSpPr>
            <a:spLocks noGrp="1" noChangeArrowheads="1"/>
          </p:cNvSpPr>
          <p:nvPr>
            <p:ph type="title"/>
          </p:nvPr>
        </p:nvSpPr>
        <p:spPr/>
        <p:txBody>
          <a:bodyPr/>
          <a:lstStyle/>
          <a:p>
            <a:pPr eaLnBrk="1" hangingPunct="1"/>
            <a:r>
              <a:rPr lang="en-US" sz="3200" b="1" smtClean="0"/>
              <a:t>DYNAMIC MULTILEVEL INDEXES USING</a:t>
            </a:r>
            <a:br>
              <a:rPr lang="en-US" sz="3200" b="1" smtClean="0"/>
            </a:br>
            <a:r>
              <a:rPr lang="en-US" sz="3200" b="1" smtClean="0"/>
              <a:t>B-TREES AND B+-TREES</a:t>
            </a:r>
          </a:p>
        </p:txBody>
      </p:sp>
      <p:sp>
        <p:nvSpPr>
          <p:cNvPr id="1120259" name="Rectangle 3"/>
          <p:cNvSpPr>
            <a:spLocks noGrp="1" noChangeArrowheads="1"/>
          </p:cNvSpPr>
          <p:nvPr>
            <p:ph type="body" idx="1"/>
          </p:nvPr>
        </p:nvSpPr>
        <p:spPr/>
        <p:txBody>
          <a:bodyPr/>
          <a:lstStyle/>
          <a:p>
            <a:pPr algn="just" eaLnBrk="1" hangingPunct="1">
              <a:lnSpc>
                <a:spcPct val="90000"/>
              </a:lnSpc>
              <a:buClr>
                <a:schemeClr val="hlink"/>
              </a:buClr>
              <a:buFont typeface="Wingdings" pitchFamily="2" charset="2"/>
              <a:buChar char="Ø"/>
            </a:pPr>
            <a:r>
              <a:rPr lang="en-US" sz="2000" smtClean="0"/>
              <a:t>B-trees and B+-trees are special cases of the well-known tree data structure.</a:t>
            </a:r>
          </a:p>
          <a:p>
            <a:pPr algn="just" eaLnBrk="1" hangingPunct="1">
              <a:lnSpc>
                <a:spcPct val="90000"/>
              </a:lnSpc>
              <a:buClr>
                <a:schemeClr val="hlink"/>
              </a:buClr>
              <a:buFont typeface="Wingdings" pitchFamily="2" charset="2"/>
              <a:buChar char="Ø"/>
            </a:pPr>
            <a:r>
              <a:rPr lang="en-US" sz="2000" smtClean="0"/>
              <a:t>We introduce very briefly the terminology used in discussing tree data structures. </a:t>
            </a:r>
          </a:p>
          <a:p>
            <a:pPr algn="just" eaLnBrk="1" hangingPunct="1">
              <a:lnSpc>
                <a:spcPct val="90000"/>
              </a:lnSpc>
              <a:buClr>
                <a:schemeClr val="hlink"/>
              </a:buClr>
              <a:buFont typeface="Wingdings" pitchFamily="2" charset="2"/>
              <a:buChar char="Ø"/>
            </a:pPr>
            <a:r>
              <a:rPr lang="en-US" sz="2000" smtClean="0"/>
              <a:t>A tree is formed of nodes. </a:t>
            </a:r>
          </a:p>
          <a:p>
            <a:pPr algn="just" eaLnBrk="1" hangingPunct="1">
              <a:lnSpc>
                <a:spcPct val="90000"/>
              </a:lnSpc>
              <a:buClr>
                <a:schemeClr val="hlink"/>
              </a:buClr>
              <a:buFont typeface="Wingdings" pitchFamily="2" charset="2"/>
              <a:buChar char="Ø"/>
            </a:pPr>
            <a:r>
              <a:rPr lang="en-US" sz="2000" smtClean="0"/>
              <a:t>Each node in the tree, except for a special node called the root, has one parent node and several-zero or more--child nodes. </a:t>
            </a:r>
          </a:p>
          <a:p>
            <a:pPr algn="just" eaLnBrk="1" hangingPunct="1">
              <a:lnSpc>
                <a:spcPct val="90000"/>
              </a:lnSpc>
              <a:buClr>
                <a:schemeClr val="hlink"/>
              </a:buClr>
              <a:buFont typeface="Wingdings" pitchFamily="2" charset="2"/>
              <a:buChar char="Ø"/>
            </a:pPr>
            <a:r>
              <a:rPr lang="en-US" sz="2000" smtClean="0"/>
              <a:t>The root node has no parent. </a:t>
            </a:r>
          </a:p>
          <a:p>
            <a:pPr algn="just" eaLnBrk="1" hangingPunct="1">
              <a:lnSpc>
                <a:spcPct val="90000"/>
              </a:lnSpc>
              <a:buClr>
                <a:schemeClr val="hlink"/>
              </a:buClr>
              <a:buFont typeface="Wingdings" pitchFamily="2" charset="2"/>
              <a:buChar char="Ø"/>
            </a:pPr>
            <a:r>
              <a:rPr lang="en-US" sz="2000" smtClean="0"/>
              <a:t>A node that does not have any child nodes is called a leaf node; a nonleaf node is called an internal node. </a:t>
            </a:r>
          </a:p>
          <a:p>
            <a:pPr algn="just" eaLnBrk="1" hangingPunct="1">
              <a:lnSpc>
                <a:spcPct val="90000"/>
              </a:lnSpc>
              <a:buClr>
                <a:schemeClr val="hlink"/>
              </a:buClr>
              <a:buFont typeface="Wingdings" pitchFamily="2" charset="2"/>
              <a:buChar char="Ø"/>
            </a:pPr>
            <a:r>
              <a:rPr lang="en-US" sz="2000" smtClean="0"/>
              <a:t>The level of a node is always one more than the level of its parent, with the level of the root node being zeros. </a:t>
            </a:r>
          </a:p>
          <a:p>
            <a:pPr algn="just" eaLnBrk="1" hangingPunct="1">
              <a:lnSpc>
                <a:spcPct val="90000"/>
              </a:lnSpc>
              <a:buClr>
                <a:schemeClr val="hlink"/>
              </a:buClr>
              <a:buFont typeface="Wingdings" pitchFamily="2" charset="2"/>
              <a:buChar char="Ø"/>
            </a:pPr>
            <a:r>
              <a:rPr lang="en-US" sz="2000" smtClean="0"/>
              <a:t>A subtree of a node consists of that node and all its descendant nodes-its child nodes, the child nodes of its child nodes, and so 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20259">
                                            <p:txEl>
                                              <p:pRg st="0" end="0"/>
                                            </p:txEl>
                                          </p:spTgt>
                                        </p:tgtEl>
                                        <p:attrNameLst>
                                          <p:attrName>style.visibility</p:attrName>
                                        </p:attrNameLst>
                                      </p:cBhvr>
                                      <p:to>
                                        <p:strVal val="visible"/>
                                      </p:to>
                                    </p:set>
                                    <p:anim calcmode="lin" valueType="num">
                                      <p:cBhvr additive="base">
                                        <p:cTn id="7" dur="500" fill="hold"/>
                                        <p:tgtEl>
                                          <p:spTgt spid="112025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2025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20259">
                                            <p:txEl>
                                              <p:pRg st="1" end="1"/>
                                            </p:txEl>
                                          </p:spTgt>
                                        </p:tgtEl>
                                        <p:attrNameLst>
                                          <p:attrName>style.visibility</p:attrName>
                                        </p:attrNameLst>
                                      </p:cBhvr>
                                      <p:to>
                                        <p:strVal val="visible"/>
                                      </p:to>
                                    </p:set>
                                    <p:anim calcmode="lin" valueType="num">
                                      <p:cBhvr additive="base">
                                        <p:cTn id="13" dur="500" fill="hold"/>
                                        <p:tgtEl>
                                          <p:spTgt spid="112025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2025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20259">
                                            <p:txEl>
                                              <p:pRg st="2" end="2"/>
                                            </p:txEl>
                                          </p:spTgt>
                                        </p:tgtEl>
                                        <p:attrNameLst>
                                          <p:attrName>style.visibility</p:attrName>
                                        </p:attrNameLst>
                                      </p:cBhvr>
                                      <p:to>
                                        <p:strVal val="visible"/>
                                      </p:to>
                                    </p:set>
                                    <p:anim calcmode="lin" valueType="num">
                                      <p:cBhvr additive="base">
                                        <p:cTn id="19" dur="500" fill="hold"/>
                                        <p:tgtEl>
                                          <p:spTgt spid="112025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2025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20259">
                                            <p:txEl>
                                              <p:pRg st="3" end="3"/>
                                            </p:txEl>
                                          </p:spTgt>
                                        </p:tgtEl>
                                        <p:attrNameLst>
                                          <p:attrName>style.visibility</p:attrName>
                                        </p:attrNameLst>
                                      </p:cBhvr>
                                      <p:to>
                                        <p:strVal val="visible"/>
                                      </p:to>
                                    </p:set>
                                    <p:anim calcmode="lin" valueType="num">
                                      <p:cBhvr additive="base">
                                        <p:cTn id="25" dur="500" fill="hold"/>
                                        <p:tgtEl>
                                          <p:spTgt spid="112025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2025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120259">
                                            <p:txEl>
                                              <p:pRg st="4" end="4"/>
                                            </p:txEl>
                                          </p:spTgt>
                                        </p:tgtEl>
                                        <p:attrNameLst>
                                          <p:attrName>style.visibility</p:attrName>
                                        </p:attrNameLst>
                                      </p:cBhvr>
                                      <p:to>
                                        <p:strVal val="visible"/>
                                      </p:to>
                                    </p:set>
                                    <p:anim calcmode="lin" valueType="num">
                                      <p:cBhvr additive="base">
                                        <p:cTn id="31" dur="500" fill="hold"/>
                                        <p:tgtEl>
                                          <p:spTgt spid="1120259">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12025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120259">
                                            <p:txEl>
                                              <p:pRg st="5" end="5"/>
                                            </p:txEl>
                                          </p:spTgt>
                                        </p:tgtEl>
                                        <p:attrNameLst>
                                          <p:attrName>style.visibility</p:attrName>
                                        </p:attrNameLst>
                                      </p:cBhvr>
                                      <p:to>
                                        <p:strVal val="visible"/>
                                      </p:to>
                                    </p:set>
                                    <p:anim calcmode="lin" valueType="num">
                                      <p:cBhvr additive="base">
                                        <p:cTn id="37" dur="500" fill="hold"/>
                                        <p:tgtEl>
                                          <p:spTgt spid="1120259">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12025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120259">
                                            <p:txEl>
                                              <p:pRg st="6" end="6"/>
                                            </p:txEl>
                                          </p:spTgt>
                                        </p:tgtEl>
                                        <p:attrNameLst>
                                          <p:attrName>style.visibility</p:attrName>
                                        </p:attrNameLst>
                                      </p:cBhvr>
                                      <p:to>
                                        <p:strVal val="visible"/>
                                      </p:to>
                                    </p:set>
                                    <p:anim calcmode="lin" valueType="num">
                                      <p:cBhvr additive="base">
                                        <p:cTn id="43" dur="500" fill="hold"/>
                                        <p:tgtEl>
                                          <p:spTgt spid="1120259">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120259">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120259">
                                            <p:txEl>
                                              <p:pRg st="7" end="7"/>
                                            </p:txEl>
                                          </p:spTgt>
                                        </p:tgtEl>
                                        <p:attrNameLst>
                                          <p:attrName>style.visibility</p:attrName>
                                        </p:attrNameLst>
                                      </p:cBhvr>
                                      <p:to>
                                        <p:strVal val="visible"/>
                                      </p:to>
                                    </p:set>
                                    <p:anim calcmode="lin" valueType="num">
                                      <p:cBhvr additive="base">
                                        <p:cTn id="49" dur="500" fill="hold"/>
                                        <p:tgtEl>
                                          <p:spTgt spid="1120259">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120259">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Date Placeholder 3"/>
          <p:cNvSpPr>
            <a:spLocks noGrp="1"/>
          </p:cNvSpPr>
          <p:nvPr>
            <p:ph type="dt" sz="quarter" idx="10"/>
          </p:nvPr>
        </p:nvSpPr>
        <p:spPr>
          <a:noFill/>
        </p:spPr>
        <p:txBody>
          <a:bodyPr/>
          <a:lstStyle/>
          <a:p>
            <a:fld id="{AA341523-983B-44CD-B437-8C0E945683B3}" type="datetime4">
              <a:rPr lang="en-US" smtClean="0"/>
              <a:pPr/>
              <a:t>October 31, 2012</a:t>
            </a:fld>
            <a:endParaRPr lang="en-US" smtClean="0"/>
          </a:p>
        </p:txBody>
      </p:sp>
      <p:sp>
        <p:nvSpPr>
          <p:cNvPr id="6147" name="Footer Placeholder 4"/>
          <p:cNvSpPr>
            <a:spLocks noGrp="1"/>
          </p:cNvSpPr>
          <p:nvPr>
            <p:ph type="ftr" sz="quarter" idx="11"/>
          </p:nvPr>
        </p:nvSpPr>
        <p:spPr>
          <a:noFill/>
        </p:spPr>
        <p:txBody>
          <a:bodyPr/>
          <a:lstStyle/>
          <a:p>
            <a:r>
              <a:rPr lang="en-US" smtClean="0"/>
              <a:t>ADBS: Index</a:t>
            </a:r>
          </a:p>
        </p:txBody>
      </p:sp>
      <p:sp>
        <p:nvSpPr>
          <p:cNvPr id="6148" name="Slide Number Placeholder 5"/>
          <p:cNvSpPr>
            <a:spLocks noGrp="1"/>
          </p:cNvSpPr>
          <p:nvPr>
            <p:ph type="sldNum" sz="quarter" idx="12"/>
          </p:nvPr>
        </p:nvSpPr>
        <p:spPr>
          <a:noFill/>
        </p:spPr>
        <p:txBody>
          <a:bodyPr/>
          <a:lstStyle/>
          <a:p>
            <a:fld id="{00F808C8-890F-4F0D-91B1-441F2E179ABE}" type="slidenum">
              <a:rPr lang="en-US" smtClean="0"/>
              <a:pPr/>
              <a:t>4</a:t>
            </a:fld>
            <a:endParaRPr lang="en-US" smtClean="0"/>
          </a:p>
        </p:txBody>
      </p:sp>
      <p:sp>
        <p:nvSpPr>
          <p:cNvPr id="6149" name="Rectangle 2"/>
          <p:cNvSpPr>
            <a:spLocks noGrp="1" noChangeArrowheads="1"/>
          </p:cNvSpPr>
          <p:nvPr>
            <p:ph type="title"/>
          </p:nvPr>
        </p:nvSpPr>
        <p:spPr/>
        <p:txBody>
          <a:bodyPr/>
          <a:lstStyle/>
          <a:p>
            <a:pPr eaLnBrk="1" hangingPunct="1"/>
            <a:r>
              <a:rPr lang="en-US" smtClean="0"/>
              <a:t>Tree Structure</a:t>
            </a:r>
          </a:p>
        </p:txBody>
      </p:sp>
      <p:pic>
        <p:nvPicPr>
          <p:cNvPr id="6150" name="Picture 4"/>
          <p:cNvPicPr>
            <a:picLocks noChangeAspect="1" noChangeArrowheads="1"/>
          </p:cNvPicPr>
          <p:nvPr/>
        </p:nvPicPr>
        <p:blipFill>
          <a:blip r:embed="rId3" cstate="print"/>
          <a:srcRect/>
          <a:stretch>
            <a:fillRect/>
          </a:stretch>
        </p:blipFill>
        <p:spPr bwMode="auto">
          <a:xfrm>
            <a:off x="914400" y="1600200"/>
            <a:ext cx="7239000" cy="42545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Date Placeholder 3"/>
          <p:cNvSpPr>
            <a:spLocks noGrp="1"/>
          </p:cNvSpPr>
          <p:nvPr>
            <p:ph type="dt" sz="quarter" idx="10"/>
          </p:nvPr>
        </p:nvSpPr>
        <p:spPr>
          <a:noFill/>
        </p:spPr>
        <p:txBody>
          <a:bodyPr/>
          <a:lstStyle/>
          <a:p>
            <a:fld id="{BE5EDD81-51F1-4DFC-87A0-A4531921109E}" type="datetime4">
              <a:rPr lang="en-US" smtClean="0"/>
              <a:pPr/>
              <a:t>October 31, 2012</a:t>
            </a:fld>
            <a:endParaRPr lang="en-US" smtClean="0"/>
          </a:p>
        </p:txBody>
      </p:sp>
      <p:sp>
        <p:nvSpPr>
          <p:cNvPr id="7171" name="Footer Placeholder 4"/>
          <p:cNvSpPr>
            <a:spLocks noGrp="1"/>
          </p:cNvSpPr>
          <p:nvPr>
            <p:ph type="ftr" sz="quarter" idx="11"/>
          </p:nvPr>
        </p:nvSpPr>
        <p:spPr>
          <a:noFill/>
        </p:spPr>
        <p:txBody>
          <a:bodyPr/>
          <a:lstStyle/>
          <a:p>
            <a:r>
              <a:rPr lang="en-US" smtClean="0"/>
              <a:t>ADBS: Index</a:t>
            </a:r>
          </a:p>
        </p:txBody>
      </p:sp>
      <p:sp>
        <p:nvSpPr>
          <p:cNvPr id="7172" name="Slide Number Placeholder 5"/>
          <p:cNvSpPr>
            <a:spLocks noGrp="1"/>
          </p:cNvSpPr>
          <p:nvPr>
            <p:ph type="sldNum" sz="quarter" idx="12"/>
          </p:nvPr>
        </p:nvSpPr>
        <p:spPr>
          <a:noFill/>
        </p:spPr>
        <p:txBody>
          <a:bodyPr/>
          <a:lstStyle/>
          <a:p>
            <a:fld id="{58C76F55-92BA-4F5C-B010-7A5DB5149CDC}" type="slidenum">
              <a:rPr lang="en-US" smtClean="0"/>
              <a:pPr/>
              <a:t>5</a:t>
            </a:fld>
            <a:endParaRPr lang="en-US" smtClean="0"/>
          </a:p>
        </p:txBody>
      </p:sp>
      <p:sp>
        <p:nvSpPr>
          <p:cNvPr id="7173" name="Rectangle 2"/>
          <p:cNvSpPr>
            <a:spLocks noGrp="1" noChangeArrowheads="1"/>
          </p:cNvSpPr>
          <p:nvPr>
            <p:ph type="title"/>
          </p:nvPr>
        </p:nvSpPr>
        <p:spPr>
          <a:xfrm>
            <a:off x="1004888" y="762000"/>
            <a:ext cx="7173912" cy="571500"/>
          </a:xfrm>
        </p:spPr>
        <p:txBody>
          <a:bodyPr/>
          <a:lstStyle/>
          <a:p>
            <a:pPr eaLnBrk="1" hangingPunct="1"/>
            <a:r>
              <a:rPr lang="en-US" smtClean="0"/>
              <a:t> Multi-Level Indexes … </a:t>
            </a:r>
          </a:p>
        </p:txBody>
      </p:sp>
      <p:sp>
        <p:nvSpPr>
          <p:cNvPr id="1103875" name="Rectangle 3"/>
          <p:cNvSpPr>
            <a:spLocks noGrp="1" noChangeArrowheads="1"/>
          </p:cNvSpPr>
          <p:nvPr>
            <p:ph type="body" idx="1"/>
          </p:nvPr>
        </p:nvSpPr>
        <p:spPr>
          <a:xfrm>
            <a:off x="444500" y="1905000"/>
            <a:ext cx="8509000" cy="4368800"/>
          </a:xfrm>
        </p:spPr>
        <p:txBody>
          <a:bodyPr/>
          <a:lstStyle/>
          <a:p>
            <a:pPr algn="just" eaLnBrk="1" hangingPunct="1">
              <a:lnSpc>
                <a:spcPct val="80000"/>
              </a:lnSpc>
              <a:buClr>
                <a:schemeClr val="hlink"/>
              </a:buClr>
              <a:buFont typeface="Wingdings" pitchFamily="2" charset="2"/>
              <a:buChar char="Ø"/>
            </a:pPr>
            <a:r>
              <a:rPr lang="en-US" sz="2000" smtClean="0">
                <a:latin typeface="Times New Roman" pitchFamily="18" charset="0"/>
                <a:cs typeface="Tahoma" pitchFamily="34" charset="0"/>
              </a:rPr>
              <a:t>Because a single-level index is an ordered file, we can create a primary index </a:t>
            </a:r>
            <a:r>
              <a:rPr lang="en-US" sz="2000" i="1" smtClean="0">
                <a:latin typeface="Times New Roman" pitchFamily="18" charset="0"/>
                <a:cs typeface="Tahoma" pitchFamily="34" charset="0"/>
              </a:rPr>
              <a:t>to the index itself</a:t>
            </a:r>
            <a:r>
              <a:rPr lang="en-US" sz="2000" smtClean="0">
                <a:latin typeface="Times New Roman" pitchFamily="18" charset="0"/>
                <a:cs typeface="Tahoma" pitchFamily="34" charset="0"/>
              </a:rPr>
              <a:t> ; in this case, the original index file is called the </a:t>
            </a:r>
            <a:r>
              <a:rPr lang="en-US" sz="2000" i="1" smtClean="0">
                <a:latin typeface="Times New Roman" pitchFamily="18" charset="0"/>
                <a:cs typeface="Tahoma" pitchFamily="34" charset="0"/>
              </a:rPr>
              <a:t>first-level index</a:t>
            </a:r>
            <a:r>
              <a:rPr lang="en-US" sz="2000" smtClean="0">
                <a:latin typeface="Times New Roman" pitchFamily="18" charset="0"/>
                <a:cs typeface="Tahoma" pitchFamily="34" charset="0"/>
              </a:rPr>
              <a:t>  and the index to the index is called the </a:t>
            </a:r>
            <a:r>
              <a:rPr lang="en-US" sz="2000" i="1" smtClean="0">
                <a:latin typeface="Times New Roman" pitchFamily="18" charset="0"/>
                <a:cs typeface="Tahoma" pitchFamily="34" charset="0"/>
              </a:rPr>
              <a:t>second-level index.</a:t>
            </a:r>
          </a:p>
          <a:p>
            <a:pPr algn="just" eaLnBrk="1" hangingPunct="1">
              <a:lnSpc>
                <a:spcPct val="80000"/>
              </a:lnSpc>
              <a:buClr>
                <a:schemeClr val="hlink"/>
              </a:buClr>
              <a:buFont typeface="Wingdings" pitchFamily="2" charset="2"/>
              <a:buChar char="Ø"/>
            </a:pPr>
            <a:endParaRPr lang="en-US" sz="2000" smtClean="0">
              <a:latin typeface="Times New Roman" pitchFamily="18" charset="0"/>
              <a:cs typeface="Tahoma" pitchFamily="34" charset="0"/>
            </a:endParaRPr>
          </a:p>
          <a:p>
            <a:pPr algn="just" eaLnBrk="1" hangingPunct="1">
              <a:lnSpc>
                <a:spcPct val="80000"/>
              </a:lnSpc>
              <a:buClr>
                <a:schemeClr val="hlink"/>
              </a:buClr>
              <a:buFont typeface="Wingdings" pitchFamily="2" charset="2"/>
              <a:buChar char="Ø"/>
            </a:pPr>
            <a:r>
              <a:rPr lang="en-US" sz="2000" smtClean="0">
                <a:latin typeface="Times New Roman" pitchFamily="18" charset="0"/>
                <a:cs typeface="Tahoma" pitchFamily="34" charset="0"/>
              </a:rPr>
              <a:t>We can repeat the process, creating a third, fourth, ..., top level until all entries of the </a:t>
            </a:r>
            <a:r>
              <a:rPr lang="en-US" sz="2000" i="1" smtClean="0">
                <a:latin typeface="Times New Roman" pitchFamily="18" charset="0"/>
                <a:cs typeface="Tahoma" pitchFamily="34" charset="0"/>
              </a:rPr>
              <a:t>top level</a:t>
            </a:r>
            <a:r>
              <a:rPr lang="en-US" sz="2000" smtClean="0">
                <a:latin typeface="Times New Roman" pitchFamily="18" charset="0"/>
                <a:cs typeface="Tahoma" pitchFamily="34" charset="0"/>
              </a:rPr>
              <a:t>  fit in one disk block</a:t>
            </a:r>
          </a:p>
          <a:p>
            <a:pPr algn="just" eaLnBrk="1" hangingPunct="1">
              <a:lnSpc>
                <a:spcPct val="80000"/>
              </a:lnSpc>
              <a:buClr>
                <a:schemeClr val="hlink"/>
              </a:buClr>
              <a:buFont typeface="Wingdings" pitchFamily="2" charset="2"/>
              <a:buChar char="Ø"/>
            </a:pPr>
            <a:endParaRPr lang="en-US" sz="2000" smtClean="0">
              <a:latin typeface="Times New Roman" pitchFamily="18" charset="0"/>
              <a:cs typeface="Tahoma" pitchFamily="34" charset="0"/>
            </a:endParaRPr>
          </a:p>
          <a:p>
            <a:pPr algn="just" eaLnBrk="1" hangingPunct="1">
              <a:lnSpc>
                <a:spcPct val="80000"/>
              </a:lnSpc>
              <a:buClr>
                <a:schemeClr val="hlink"/>
              </a:buClr>
              <a:buFont typeface="Wingdings" pitchFamily="2" charset="2"/>
              <a:buChar char="Ø"/>
            </a:pPr>
            <a:r>
              <a:rPr lang="en-US" sz="2000" smtClean="0">
                <a:latin typeface="Times New Roman" pitchFamily="18" charset="0"/>
                <a:cs typeface="Tahoma" pitchFamily="34" charset="0"/>
              </a:rPr>
              <a:t>A multi-level index can be created for any type of first-level index (primary, secondary, clustering) as long as the first-level index consists of </a:t>
            </a:r>
            <a:r>
              <a:rPr lang="en-US" sz="2000" i="1" smtClean="0">
                <a:latin typeface="Times New Roman" pitchFamily="18" charset="0"/>
                <a:cs typeface="Tahoma" pitchFamily="34" charset="0"/>
              </a:rPr>
              <a:t>more than one</a:t>
            </a:r>
            <a:r>
              <a:rPr lang="en-US" sz="2000" smtClean="0">
                <a:latin typeface="Times New Roman" pitchFamily="18" charset="0"/>
                <a:cs typeface="Tahoma" pitchFamily="34" charset="0"/>
              </a:rPr>
              <a:t>  disk block</a:t>
            </a:r>
          </a:p>
          <a:p>
            <a:pPr algn="just" eaLnBrk="1" hangingPunct="1">
              <a:lnSpc>
                <a:spcPct val="80000"/>
              </a:lnSpc>
              <a:buClr>
                <a:schemeClr val="hlink"/>
              </a:buClr>
              <a:buFont typeface="Wingdings" pitchFamily="2" charset="2"/>
              <a:buChar char="Ø"/>
            </a:pPr>
            <a:endParaRPr lang="en-US" sz="2000" smtClean="0">
              <a:latin typeface="Times New Roman" pitchFamily="18" charset="0"/>
              <a:cs typeface="Tahoma" pitchFamily="34" charset="0"/>
            </a:endParaRPr>
          </a:p>
          <a:p>
            <a:pPr algn="just" eaLnBrk="1" hangingPunct="1">
              <a:lnSpc>
                <a:spcPct val="80000"/>
              </a:lnSpc>
              <a:buClr>
                <a:schemeClr val="hlink"/>
              </a:buClr>
              <a:buFont typeface="Wingdings" pitchFamily="2" charset="2"/>
              <a:buChar char="Ø"/>
            </a:pPr>
            <a:r>
              <a:rPr lang="en-US" sz="2000" smtClean="0">
                <a:latin typeface="Times New Roman" pitchFamily="18" charset="0"/>
                <a:cs typeface="Tahoma" pitchFamily="34" charset="0"/>
              </a:rPr>
              <a:t>Such a multi-level index is a form of </a:t>
            </a:r>
            <a:r>
              <a:rPr lang="en-US" sz="2000" i="1" smtClean="0">
                <a:latin typeface="Times New Roman" pitchFamily="18" charset="0"/>
                <a:cs typeface="Tahoma" pitchFamily="34" charset="0"/>
              </a:rPr>
              <a:t>search tree</a:t>
            </a:r>
            <a:r>
              <a:rPr lang="en-US" sz="2000" smtClean="0">
                <a:latin typeface="Times New Roman" pitchFamily="18" charset="0"/>
                <a:cs typeface="Tahoma" pitchFamily="34" charset="0"/>
              </a:rPr>
              <a:t> ; however, insertion and deletion of new index entries is a severe problem because every level of the index is an </a:t>
            </a:r>
            <a:r>
              <a:rPr lang="en-US" sz="2000" i="1" smtClean="0">
                <a:latin typeface="Times New Roman" pitchFamily="18" charset="0"/>
                <a:cs typeface="Tahoma" pitchFamily="34" charset="0"/>
              </a:rPr>
              <a:t>ordered file.</a:t>
            </a:r>
          </a:p>
          <a:p>
            <a:pPr algn="just" eaLnBrk="1" hangingPunct="1">
              <a:lnSpc>
                <a:spcPct val="80000"/>
              </a:lnSpc>
              <a:buClr>
                <a:schemeClr val="hlink"/>
              </a:buClr>
              <a:buFont typeface="Wingdings" pitchFamily="2" charset="2"/>
              <a:buChar char="Ø"/>
            </a:pPr>
            <a:endParaRPr lang="en-US" sz="2000" smtClean="0">
              <a:latin typeface="Times New Roman" pitchFamily="18" charset="0"/>
              <a:cs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03875">
                                            <p:txEl>
                                              <p:pRg st="0" end="0"/>
                                            </p:txEl>
                                          </p:spTgt>
                                        </p:tgtEl>
                                        <p:attrNameLst>
                                          <p:attrName>style.visibility</p:attrName>
                                        </p:attrNameLst>
                                      </p:cBhvr>
                                      <p:to>
                                        <p:strVal val="visible"/>
                                      </p:to>
                                    </p:set>
                                    <p:anim calcmode="lin" valueType="num">
                                      <p:cBhvr additive="base">
                                        <p:cTn id="7" dur="500" fill="hold"/>
                                        <p:tgtEl>
                                          <p:spTgt spid="110387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0387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03875">
                                            <p:txEl>
                                              <p:pRg st="2" end="2"/>
                                            </p:txEl>
                                          </p:spTgt>
                                        </p:tgtEl>
                                        <p:attrNameLst>
                                          <p:attrName>style.visibility</p:attrName>
                                        </p:attrNameLst>
                                      </p:cBhvr>
                                      <p:to>
                                        <p:strVal val="visible"/>
                                      </p:to>
                                    </p:set>
                                    <p:anim calcmode="lin" valueType="num">
                                      <p:cBhvr additive="base">
                                        <p:cTn id="13" dur="500" fill="hold"/>
                                        <p:tgtEl>
                                          <p:spTgt spid="110387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0387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03875">
                                            <p:txEl>
                                              <p:pRg st="4" end="4"/>
                                            </p:txEl>
                                          </p:spTgt>
                                        </p:tgtEl>
                                        <p:attrNameLst>
                                          <p:attrName>style.visibility</p:attrName>
                                        </p:attrNameLst>
                                      </p:cBhvr>
                                      <p:to>
                                        <p:strVal val="visible"/>
                                      </p:to>
                                    </p:set>
                                    <p:anim calcmode="lin" valueType="num">
                                      <p:cBhvr additive="base">
                                        <p:cTn id="19" dur="500" fill="hold"/>
                                        <p:tgtEl>
                                          <p:spTgt spid="1103875">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0387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03875">
                                            <p:txEl>
                                              <p:pRg st="6" end="6"/>
                                            </p:txEl>
                                          </p:spTgt>
                                        </p:tgtEl>
                                        <p:attrNameLst>
                                          <p:attrName>style.visibility</p:attrName>
                                        </p:attrNameLst>
                                      </p:cBhvr>
                                      <p:to>
                                        <p:strVal val="visible"/>
                                      </p:to>
                                    </p:set>
                                    <p:anim calcmode="lin" valueType="num">
                                      <p:cBhvr additive="base">
                                        <p:cTn id="25" dur="500" fill="hold"/>
                                        <p:tgtEl>
                                          <p:spTgt spid="1103875">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0387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Date Placeholder 3"/>
          <p:cNvSpPr>
            <a:spLocks noGrp="1"/>
          </p:cNvSpPr>
          <p:nvPr>
            <p:ph type="dt" sz="quarter" idx="10"/>
          </p:nvPr>
        </p:nvSpPr>
        <p:spPr>
          <a:noFill/>
        </p:spPr>
        <p:txBody>
          <a:bodyPr/>
          <a:lstStyle/>
          <a:p>
            <a:fld id="{EB07E9C4-6F2C-4B4F-9F7F-E65B9E67DDE4}" type="datetime4">
              <a:rPr lang="en-US" smtClean="0"/>
              <a:pPr/>
              <a:t>October 31, 2012</a:t>
            </a:fld>
            <a:endParaRPr lang="en-US" smtClean="0"/>
          </a:p>
        </p:txBody>
      </p:sp>
      <p:sp>
        <p:nvSpPr>
          <p:cNvPr id="8195" name="Footer Placeholder 4"/>
          <p:cNvSpPr>
            <a:spLocks noGrp="1"/>
          </p:cNvSpPr>
          <p:nvPr>
            <p:ph type="ftr" sz="quarter" idx="11"/>
          </p:nvPr>
        </p:nvSpPr>
        <p:spPr>
          <a:noFill/>
        </p:spPr>
        <p:txBody>
          <a:bodyPr/>
          <a:lstStyle/>
          <a:p>
            <a:r>
              <a:rPr lang="en-US" smtClean="0"/>
              <a:t>ADBS: Index</a:t>
            </a:r>
          </a:p>
        </p:txBody>
      </p:sp>
      <p:sp>
        <p:nvSpPr>
          <p:cNvPr id="8196" name="Slide Number Placeholder 5"/>
          <p:cNvSpPr>
            <a:spLocks noGrp="1"/>
          </p:cNvSpPr>
          <p:nvPr>
            <p:ph type="sldNum" sz="quarter" idx="12"/>
          </p:nvPr>
        </p:nvSpPr>
        <p:spPr>
          <a:noFill/>
        </p:spPr>
        <p:txBody>
          <a:bodyPr/>
          <a:lstStyle/>
          <a:p>
            <a:fld id="{AA015907-74B4-4D3A-BA5B-779656293A9F}" type="slidenum">
              <a:rPr lang="en-US" smtClean="0"/>
              <a:pPr/>
              <a:t>6</a:t>
            </a:fld>
            <a:endParaRPr lang="en-US" smtClean="0"/>
          </a:p>
        </p:txBody>
      </p:sp>
      <p:sp>
        <p:nvSpPr>
          <p:cNvPr id="8197" name="Rectangle 2"/>
          <p:cNvSpPr>
            <a:spLocks noGrp="1" noChangeArrowheads="1"/>
          </p:cNvSpPr>
          <p:nvPr>
            <p:ph type="title"/>
          </p:nvPr>
        </p:nvSpPr>
        <p:spPr>
          <a:xfrm>
            <a:off x="762000" y="381000"/>
            <a:ext cx="7924800" cy="685800"/>
          </a:xfrm>
        </p:spPr>
        <p:txBody>
          <a:bodyPr/>
          <a:lstStyle/>
          <a:p>
            <a:pPr eaLnBrk="1" hangingPunct="1"/>
            <a:r>
              <a:rPr lang="en-US" sz="3200" smtClean="0"/>
              <a:t>A two-level primary indexing</a:t>
            </a:r>
          </a:p>
        </p:txBody>
      </p:sp>
      <p:pic>
        <p:nvPicPr>
          <p:cNvPr id="8198" name="Picture 3"/>
          <p:cNvPicPr>
            <a:picLocks noGrp="1" noChangeAspect="1" noChangeArrowheads="1"/>
          </p:cNvPicPr>
          <p:nvPr>
            <p:ph idx="1"/>
          </p:nvPr>
        </p:nvPicPr>
        <p:blipFill>
          <a:blip r:embed="rId3" cstate="print"/>
          <a:srcRect/>
          <a:stretch>
            <a:fillRect/>
          </a:stretch>
        </p:blipFill>
        <p:spPr>
          <a:xfrm>
            <a:off x="533400" y="1600200"/>
            <a:ext cx="7543800" cy="4525963"/>
          </a:xfr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Date Placeholder 3"/>
          <p:cNvSpPr>
            <a:spLocks noGrp="1"/>
          </p:cNvSpPr>
          <p:nvPr>
            <p:ph type="dt" sz="quarter" idx="10"/>
          </p:nvPr>
        </p:nvSpPr>
        <p:spPr>
          <a:noFill/>
        </p:spPr>
        <p:txBody>
          <a:bodyPr/>
          <a:lstStyle/>
          <a:p>
            <a:fld id="{095C95BB-6C80-49B9-A9C2-29D637CA5DFD}" type="datetime4">
              <a:rPr lang="en-US" smtClean="0"/>
              <a:pPr/>
              <a:t>October 31, 2012</a:t>
            </a:fld>
            <a:endParaRPr lang="en-US" smtClean="0"/>
          </a:p>
        </p:txBody>
      </p:sp>
      <p:sp>
        <p:nvSpPr>
          <p:cNvPr id="9219" name="Footer Placeholder 4"/>
          <p:cNvSpPr>
            <a:spLocks noGrp="1"/>
          </p:cNvSpPr>
          <p:nvPr>
            <p:ph type="ftr" sz="quarter" idx="11"/>
          </p:nvPr>
        </p:nvSpPr>
        <p:spPr>
          <a:noFill/>
        </p:spPr>
        <p:txBody>
          <a:bodyPr/>
          <a:lstStyle/>
          <a:p>
            <a:r>
              <a:rPr lang="en-US" smtClean="0"/>
              <a:t>ADBS: Index</a:t>
            </a:r>
          </a:p>
        </p:txBody>
      </p:sp>
      <p:sp>
        <p:nvSpPr>
          <p:cNvPr id="9220" name="Slide Number Placeholder 5"/>
          <p:cNvSpPr>
            <a:spLocks noGrp="1"/>
          </p:cNvSpPr>
          <p:nvPr>
            <p:ph type="sldNum" sz="quarter" idx="12"/>
          </p:nvPr>
        </p:nvSpPr>
        <p:spPr>
          <a:noFill/>
        </p:spPr>
        <p:txBody>
          <a:bodyPr/>
          <a:lstStyle/>
          <a:p>
            <a:fld id="{C43EAACF-6137-4E5F-9D17-20871711D642}" type="slidenum">
              <a:rPr lang="en-US" smtClean="0"/>
              <a:pPr/>
              <a:t>7</a:t>
            </a:fld>
            <a:endParaRPr lang="en-US" smtClean="0"/>
          </a:p>
        </p:txBody>
      </p:sp>
      <p:sp>
        <p:nvSpPr>
          <p:cNvPr id="9221" name="Rectangle 2"/>
          <p:cNvSpPr>
            <a:spLocks noGrp="1" noChangeArrowheads="1"/>
          </p:cNvSpPr>
          <p:nvPr>
            <p:ph type="title"/>
          </p:nvPr>
        </p:nvSpPr>
        <p:spPr/>
        <p:txBody>
          <a:bodyPr/>
          <a:lstStyle/>
          <a:p>
            <a:pPr eaLnBrk="1" hangingPunct="1"/>
            <a:r>
              <a:rPr lang="en-US" sz="3200" smtClean="0"/>
              <a:t>A node in a search tree with pointers to subtrees below it.</a:t>
            </a:r>
            <a:endParaRPr lang="en-US" smtClean="0"/>
          </a:p>
        </p:txBody>
      </p:sp>
      <p:pic>
        <p:nvPicPr>
          <p:cNvPr id="9222" name="Picture 3"/>
          <p:cNvPicPr>
            <a:picLocks noGrp="1" noChangeAspect="1" noChangeArrowheads="1"/>
          </p:cNvPicPr>
          <p:nvPr>
            <p:ph idx="1"/>
          </p:nvPr>
        </p:nvPicPr>
        <p:blipFill>
          <a:blip r:embed="rId3" cstate="print"/>
          <a:srcRect/>
          <a:stretch>
            <a:fillRect/>
          </a:stretch>
        </p:blipFill>
        <p:spPr>
          <a:xfrm>
            <a:off x="914400" y="2209800"/>
            <a:ext cx="7086600" cy="2055813"/>
          </a:xfrm>
        </p:spPr>
      </p:pic>
      <p:pic>
        <p:nvPicPr>
          <p:cNvPr id="9223" name="Picture 5"/>
          <p:cNvPicPr>
            <a:picLocks noChangeAspect="1" noChangeArrowheads="1"/>
          </p:cNvPicPr>
          <p:nvPr/>
        </p:nvPicPr>
        <p:blipFill>
          <a:blip r:embed="rId4" cstate="print"/>
          <a:srcRect/>
          <a:stretch>
            <a:fillRect/>
          </a:stretch>
        </p:blipFill>
        <p:spPr bwMode="auto">
          <a:xfrm>
            <a:off x="1447800" y="4776788"/>
            <a:ext cx="3454400" cy="404812"/>
          </a:xfrm>
          <a:prstGeom prst="rect">
            <a:avLst/>
          </a:prstGeom>
          <a:noFill/>
          <a:ln w="9525">
            <a:noFill/>
            <a:miter lim="800000"/>
            <a:headEnd/>
            <a:tailEnd/>
          </a:ln>
        </p:spPr>
      </p:pic>
      <p:grpSp>
        <p:nvGrpSpPr>
          <p:cNvPr id="1028" name="Group 4"/>
          <p:cNvGrpSpPr>
            <a:grpSpLocks noChangeAspect="1"/>
          </p:cNvGrpSpPr>
          <p:nvPr/>
        </p:nvGrpSpPr>
        <p:grpSpPr bwMode="auto">
          <a:xfrm>
            <a:off x="1539875" y="5318125"/>
            <a:ext cx="6064250" cy="473075"/>
            <a:chOff x="970" y="3350"/>
            <a:chExt cx="3820" cy="298"/>
          </a:xfrm>
        </p:grpSpPr>
        <p:sp>
          <p:nvSpPr>
            <p:cNvPr id="1027" name="AutoShape 3"/>
            <p:cNvSpPr>
              <a:spLocks noChangeAspect="1" noChangeArrowheads="1" noTextEdit="1"/>
            </p:cNvSpPr>
            <p:nvPr/>
          </p:nvSpPr>
          <p:spPr bwMode="auto">
            <a:xfrm>
              <a:off x="970" y="3350"/>
              <a:ext cx="3820" cy="29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en-GB"/>
            </a:p>
          </p:txBody>
        </p:sp>
        <p:pic>
          <p:nvPicPr>
            <p:cNvPr id="1029" name="Picture 5"/>
            <p:cNvPicPr>
              <a:picLocks noChangeAspect="1" noChangeArrowheads="1"/>
            </p:cNvPicPr>
            <p:nvPr/>
          </p:nvPicPr>
          <p:blipFill>
            <a:blip r:embed="rId5" cstate="print"/>
            <a:srcRect/>
            <a:stretch>
              <a:fillRect/>
            </a:stretch>
          </p:blipFill>
          <p:spPr bwMode="auto">
            <a:xfrm>
              <a:off x="970" y="3350"/>
              <a:ext cx="3827" cy="305"/>
            </a:xfrm>
            <a:prstGeom prst="rect">
              <a:avLst/>
            </a:prstGeom>
            <a:noFill/>
            <a:ln w="9525">
              <a:noFill/>
              <a:miter lim="800000"/>
              <a:headEnd/>
              <a:tailEnd/>
            </a:ln>
          </p:spPr>
        </p:pic>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Date Placeholder 3"/>
          <p:cNvSpPr>
            <a:spLocks noGrp="1"/>
          </p:cNvSpPr>
          <p:nvPr>
            <p:ph type="dt" sz="quarter" idx="10"/>
          </p:nvPr>
        </p:nvSpPr>
        <p:spPr>
          <a:noFill/>
        </p:spPr>
        <p:txBody>
          <a:bodyPr/>
          <a:lstStyle/>
          <a:p>
            <a:fld id="{B951F1B1-5729-42A1-975A-2698A2684DAC}" type="datetime4">
              <a:rPr lang="en-US" smtClean="0"/>
              <a:pPr/>
              <a:t>October 31, 2012</a:t>
            </a:fld>
            <a:endParaRPr lang="en-US" smtClean="0"/>
          </a:p>
        </p:txBody>
      </p:sp>
      <p:sp>
        <p:nvSpPr>
          <p:cNvPr id="10243" name="Footer Placeholder 4"/>
          <p:cNvSpPr>
            <a:spLocks noGrp="1"/>
          </p:cNvSpPr>
          <p:nvPr>
            <p:ph type="ftr" sz="quarter" idx="11"/>
          </p:nvPr>
        </p:nvSpPr>
        <p:spPr>
          <a:noFill/>
        </p:spPr>
        <p:txBody>
          <a:bodyPr/>
          <a:lstStyle/>
          <a:p>
            <a:r>
              <a:rPr lang="en-US" smtClean="0"/>
              <a:t>ADBS: Index</a:t>
            </a:r>
          </a:p>
        </p:txBody>
      </p:sp>
      <p:sp>
        <p:nvSpPr>
          <p:cNvPr id="10244" name="Slide Number Placeholder 5"/>
          <p:cNvSpPr>
            <a:spLocks noGrp="1"/>
          </p:cNvSpPr>
          <p:nvPr>
            <p:ph type="sldNum" sz="quarter" idx="12"/>
          </p:nvPr>
        </p:nvSpPr>
        <p:spPr>
          <a:noFill/>
        </p:spPr>
        <p:txBody>
          <a:bodyPr/>
          <a:lstStyle/>
          <a:p>
            <a:fld id="{98E3D1D6-B6CA-45E0-B304-F523D3E57375}" type="slidenum">
              <a:rPr lang="en-US" smtClean="0"/>
              <a:pPr/>
              <a:t>8</a:t>
            </a:fld>
            <a:endParaRPr lang="en-US" smtClean="0"/>
          </a:p>
        </p:txBody>
      </p:sp>
      <p:sp>
        <p:nvSpPr>
          <p:cNvPr id="10245" name="Rectangle 2"/>
          <p:cNvSpPr>
            <a:spLocks noGrp="1" noChangeArrowheads="1"/>
          </p:cNvSpPr>
          <p:nvPr>
            <p:ph type="title"/>
          </p:nvPr>
        </p:nvSpPr>
        <p:spPr/>
        <p:txBody>
          <a:bodyPr/>
          <a:lstStyle/>
          <a:p>
            <a:pPr eaLnBrk="1" hangingPunct="1"/>
            <a:r>
              <a:rPr lang="en-US" sz="3600" smtClean="0"/>
              <a:t>A search tree Example</a:t>
            </a:r>
            <a:endParaRPr lang="en-US" sz="4800" smtClean="0"/>
          </a:p>
        </p:txBody>
      </p:sp>
      <p:pic>
        <p:nvPicPr>
          <p:cNvPr id="10246" name="Picture 3"/>
          <p:cNvPicPr>
            <a:picLocks noGrp="1" noChangeAspect="1" noChangeArrowheads="1"/>
          </p:cNvPicPr>
          <p:nvPr>
            <p:ph idx="1"/>
          </p:nvPr>
        </p:nvPicPr>
        <p:blipFill>
          <a:blip r:embed="rId3" cstate="print"/>
          <a:srcRect/>
          <a:stretch>
            <a:fillRect/>
          </a:stretch>
        </p:blipFill>
        <p:spPr>
          <a:xfrm>
            <a:off x="990600" y="1752600"/>
            <a:ext cx="7391400" cy="2894013"/>
          </a:xfr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Problems with Trees</a:t>
            </a:r>
            <a:endParaRPr lang="en-US" dirty="0"/>
          </a:p>
        </p:txBody>
      </p:sp>
      <p:sp>
        <p:nvSpPr>
          <p:cNvPr id="3" name="Content Placeholder 2"/>
          <p:cNvSpPr>
            <a:spLocks noGrp="1"/>
          </p:cNvSpPr>
          <p:nvPr>
            <p:ph idx="1"/>
          </p:nvPr>
        </p:nvSpPr>
        <p:spPr>
          <a:xfrm>
            <a:off x="457200" y="1570037"/>
            <a:ext cx="8229600" cy="4525963"/>
          </a:xfrm>
        </p:spPr>
        <p:txBody>
          <a:bodyPr/>
          <a:lstStyle/>
          <a:p>
            <a:r>
              <a:rPr lang="en-US" dirty="0" smtClean="0"/>
              <a:t>Balancing</a:t>
            </a:r>
          </a:p>
          <a:p>
            <a:pPr lvl="1"/>
            <a:r>
              <a:rPr lang="en-US" dirty="0" smtClean="0">
                <a:solidFill>
                  <a:schemeClr val="tx1"/>
                </a:solidFill>
                <a:latin typeface="+mn-lt"/>
                <a:ea typeface="+mn-ea"/>
                <a:cs typeface="+mn-cs"/>
              </a:rPr>
              <a:t>meaning that all of its leaf nodes are at the same level</a:t>
            </a:r>
          </a:p>
          <a:p>
            <a:r>
              <a:rPr lang="en-US" dirty="0" smtClean="0"/>
              <a:t>Deletion and Insertion of records</a:t>
            </a:r>
            <a:endParaRPr lang="en-US" dirty="0" smtClean="0">
              <a:solidFill>
                <a:schemeClr val="tx1"/>
              </a:solidFill>
              <a:latin typeface="+mn-lt"/>
              <a:ea typeface="+mn-ea"/>
              <a:cs typeface="+mn-cs"/>
            </a:endParaRPr>
          </a:p>
          <a:p>
            <a:pPr lvl="1"/>
            <a:endParaRPr lang="en-US" dirty="0"/>
          </a:p>
        </p:txBody>
      </p:sp>
      <p:sp>
        <p:nvSpPr>
          <p:cNvPr id="4" name="Date Placeholder 3"/>
          <p:cNvSpPr>
            <a:spLocks noGrp="1"/>
          </p:cNvSpPr>
          <p:nvPr>
            <p:ph type="dt" sz="half" idx="10"/>
          </p:nvPr>
        </p:nvSpPr>
        <p:spPr/>
        <p:txBody>
          <a:bodyPr/>
          <a:lstStyle/>
          <a:p>
            <a:pPr>
              <a:defRPr/>
            </a:pPr>
            <a:fld id="{38193812-4B5C-4737-9999-8AD546BC40D8}" type="datetime4">
              <a:rPr lang="en-US" smtClean="0"/>
              <a:pPr>
                <a:defRPr/>
              </a:pPr>
              <a:t>October 31, 2012</a:t>
            </a:fld>
            <a:endParaRPr lang="en-US"/>
          </a:p>
        </p:txBody>
      </p:sp>
      <p:sp>
        <p:nvSpPr>
          <p:cNvPr id="5" name="Footer Placeholder 4"/>
          <p:cNvSpPr>
            <a:spLocks noGrp="1"/>
          </p:cNvSpPr>
          <p:nvPr>
            <p:ph type="ftr" sz="quarter" idx="11"/>
          </p:nvPr>
        </p:nvSpPr>
        <p:spPr/>
        <p:txBody>
          <a:bodyPr/>
          <a:lstStyle/>
          <a:p>
            <a:pPr>
              <a:defRPr/>
            </a:pPr>
            <a:r>
              <a:rPr lang="en-US" smtClean="0"/>
              <a:t>ADBS: Index</a:t>
            </a:r>
            <a:endParaRPr lang="en-US"/>
          </a:p>
        </p:txBody>
      </p:sp>
      <p:sp>
        <p:nvSpPr>
          <p:cNvPr id="6" name="Slide Number Placeholder 5"/>
          <p:cNvSpPr>
            <a:spLocks noGrp="1"/>
          </p:cNvSpPr>
          <p:nvPr>
            <p:ph type="sldNum" sz="quarter" idx="12"/>
          </p:nvPr>
        </p:nvSpPr>
        <p:spPr/>
        <p:txBody>
          <a:bodyPr/>
          <a:lstStyle/>
          <a:p>
            <a:pPr>
              <a:defRPr/>
            </a:pPr>
            <a:fld id="{513E3DEF-D5B8-46EB-B6B8-23AF29EA639C}" type="slidenum">
              <a:rPr lang="en-US" smtClean="0"/>
              <a:pPr>
                <a:defRPr/>
              </a:pPr>
              <a:t>9</a:t>
            </a:fld>
            <a:endParaRPr 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Date Placeholder 3"/>
          <p:cNvSpPr>
            <a:spLocks noGrp="1"/>
          </p:cNvSpPr>
          <p:nvPr>
            <p:ph type="dt" sz="quarter" idx="10"/>
          </p:nvPr>
        </p:nvSpPr>
        <p:spPr>
          <a:noFill/>
        </p:spPr>
        <p:txBody>
          <a:bodyPr/>
          <a:lstStyle/>
          <a:p>
            <a:fld id="{B5992733-3E5C-4238-A39D-CB746F309882}" type="datetime4">
              <a:rPr lang="en-US" smtClean="0"/>
              <a:pPr/>
              <a:t>October 31, 2012</a:t>
            </a:fld>
            <a:endParaRPr lang="en-US" smtClean="0"/>
          </a:p>
        </p:txBody>
      </p:sp>
      <p:sp>
        <p:nvSpPr>
          <p:cNvPr id="11267" name="Footer Placeholder 4"/>
          <p:cNvSpPr>
            <a:spLocks noGrp="1"/>
          </p:cNvSpPr>
          <p:nvPr>
            <p:ph type="ftr" sz="quarter" idx="11"/>
          </p:nvPr>
        </p:nvSpPr>
        <p:spPr>
          <a:noFill/>
        </p:spPr>
        <p:txBody>
          <a:bodyPr/>
          <a:lstStyle/>
          <a:p>
            <a:r>
              <a:rPr lang="en-US" smtClean="0"/>
              <a:t>ADBS: Index</a:t>
            </a:r>
          </a:p>
        </p:txBody>
      </p:sp>
      <p:sp>
        <p:nvSpPr>
          <p:cNvPr id="11268" name="Slide Number Placeholder 5"/>
          <p:cNvSpPr>
            <a:spLocks noGrp="1"/>
          </p:cNvSpPr>
          <p:nvPr>
            <p:ph type="sldNum" sz="quarter" idx="12"/>
          </p:nvPr>
        </p:nvSpPr>
        <p:spPr>
          <a:noFill/>
        </p:spPr>
        <p:txBody>
          <a:bodyPr/>
          <a:lstStyle/>
          <a:p>
            <a:fld id="{FD93F433-C439-42AB-A13E-0B0495E5EEE5}" type="slidenum">
              <a:rPr lang="en-US" smtClean="0"/>
              <a:pPr/>
              <a:t>10</a:t>
            </a:fld>
            <a:endParaRPr lang="en-US" smtClean="0"/>
          </a:p>
        </p:txBody>
      </p:sp>
      <p:sp>
        <p:nvSpPr>
          <p:cNvPr id="11269" name="Rectangle 2"/>
          <p:cNvSpPr>
            <a:spLocks noGrp="1" noChangeArrowheads="1"/>
          </p:cNvSpPr>
          <p:nvPr>
            <p:ph type="title"/>
          </p:nvPr>
        </p:nvSpPr>
        <p:spPr/>
        <p:txBody>
          <a:bodyPr/>
          <a:lstStyle/>
          <a:p>
            <a:pPr eaLnBrk="1" hangingPunct="1"/>
            <a:r>
              <a:rPr lang="en-US" smtClean="0"/>
              <a:t>How to Overcome</a:t>
            </a:r>
          </a:p>
        </p:txBody>
      </p:sp>
      <p:sp>
        <p:nvSpPr>
          <p:cNvPr id="11270" name="Rectangle 3"/>
          <p:cNvSpPr>
            <a:spLocks noGrp="1" noChangeArrowheads="1"/>
          </p:cNvSpPr>
          <p:nvPr>
            <p:ph type="body" idx="1"/>
          </p:nvPr>
        </p:nvSpPr>
        <p:spPr/>
        <p:txBody>
          <a:bodyPr/>
          <a:lstStyle/>
          <a:p>
            <a:pPr marL="0" indent="0" algn="just" eaLnBrk="1" hangingPunct="1">
              <a:buFontTx/>
              <a:buNone/>
            </a:pPr>
            <a:endParaRPr lang="en-US" sz="2800" smtClean="0">
              <a:solidFill>
                <a:schemeClr val="accent2"/>
              </a:solidFill>
            </a:endParaRPr>
          </a:p>
          <a:p>
            <a:pPr marL="0" indent="0" algn="just" eaLnBrk="1" hangingPunct="1">
              <a:buFontTx/>
              <a:buNone/>
            </a:pPr>
            <a:endParaRPr lang="en-US" sz="2800" smtClean="0">
              <a:solidFill>
                <a:schemeClr val="accent2"/>
              </a:solidFill>
            </a:endParaRPr>
          </a:p>
          <a:p>
            <a:pPr marL="0" indent="0" algn="just" eaLnBrk="1" hangingPunct="1">
              <a:buFontTx/>
              <a:buNone/>
            </a:pPr>
            <a:endParaRPr lang="en-US" sz="2800" smtClean="0">
              <a:solidFill>
                <a:schemeClr val="accent2"/>
              </a:solidFill>
            </a:endParaRPr>
          </a:p>
          <a:p>
            <a:pPr marL="0" indent="0" algn="ctr" eaLnBrk="1" hangingPunct="1">
              <a:buFontTx/>
              <a:buNone/>
            </a:pPr>
            <a:r>
              <a:rPr lang="en-US" sz="2000" smtClean="0">
                <a:solidFill>
                  <a:schemeClr val="accent2"/>
                </a:solidFill>
              </a:rPr>
              <a:t>[The B-tree addresses both of these problems by specifying additional constraints on the search tree.]</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Date Placeholder 3"/>
          <p:cNvSpPr>
            <a:spLocks noGrp="1"/>
          </p:cNvSpPr>
          <p:nvPr>
            <p:ph type="dt" sz="quarter" idx="10"/>
          </p:nvPr>
        </p:nvSpPr>
        <p:spPr>
          <a:noFill/>
        </p:spPr>
        <p:txBody>
          <a:bodyPr/>
          <a:lstStyle/>
          <a:p>
            <a:fld id="{C4F0D355-8EB6-40C9-BDEE-035EFA0B3365}" type="datetime4">
              <a:rPr lang="en-US" smtClean="0"/>
              <a:pPr/>
              <a:t>October 31, 2012</a:t>
            </a:fld>
            <a:endParaRPr lang="en-US" smtClean="0"/>
          </a:p>
        </p:txBody>
      </p:sp>
      <p:sp>
        <p:nvSpPr>
          <p:cNvPr id="12291" name="Footer Placeholder 4"/>
          <p:cNvSpPr>
            <a:spLocks noGrp="1"/>
          </p:cNvSpPr>
          <p:nvPr>
            <p:ph type="ftr" sz="quarter" idx="11"/>
          </p:nvPr>
        </p:nvSpPr>
        <p:spPr>
          <a:noFill/>
        </p:spPr>
        <p:txBody>
          <a:bodyPr/>
          <a:lstStyle/>
          <a:p>
            <a:r>
              <a:rPr lang="en-US" smtClean="0"/>
              <a:t>ADBS: Index</a:t>
            </a:r>
          </a:p>
        </p:txBody>
      </p:sp>
      <p:sp>
        <p:nvSpPr>
          <p:cNvPr id="12292" name="Slide Number Placeholder 5"/>
          <p:cNvSpPr>
            <a:spLocks noGrp="1"/>
          </p:cNvSpPr>
          <p:nvPr>
            <p:ph type="sldNum" sz="quarter" idx="12"/>
          </p:nvPr>
        </p:nvSpPr>
        <p:spPr>
          <a:noFill/>
        </p:spPr>
        <p:txBody>
          <a:bodyPr/>
          <a:lstStyle/>
          <a:p>
            <a:fld id="{C32A793E-E55D-4B48-9FCD-5EBEE4C56F77}" type="slidenum">
              <a:rPr lang="en-US" smtClean="0"/>
              <a:pPr/>
              <a:t>11</a:t>
            </a:fld>
            <a:endParaRPr lang="en-US" smtClean="0"/>
          </a:p>
        </p:txBody>
      </p:sp>
      <p:sp>
        <p:nvSpPr>
          <p:cNvPr id="12293" name="Rectangle 2"/>
          <p:cNvSpPr>
            <a:spLocks noGrp="1" noChangeArrowheads="1"/>
          </p:cNvSpPr>
          <p:nvPr>
            <p:ph type="title"/>
          </p:nvPr>
        </p:nvSpPr>
        <p:spPr/>
        <p:txBody>
          <a:bodyPr/>
          <a:lstStyle/>
          <a:p>
            <a:pPr eaLnBrk="1" hangingPunct="1"/>
            <a:r>
              <a:rPr lang="en-US" smtClean="0"/>
              <a:t>B-Tree</a:t>
            </a:r>
          </a:p>
        </p:txBody>
      </p:sp>
      <p:sp>
        <p:nvSpPr>
          <p:cNvPr id="12294" name="Rectangle 3"/>
          <p:cNvSpPr>
            <a:spLocks noGrp="1" noChangeArrowheads="1"/>
          </p:cNvSpPr>
          <p:nvPr>
            <p:ph type="body" idx="1"/>
          </p:nvPr>
        </p:nvSpPr>
        <p:spPr/>
        <p:txBody>
          <a:bodyPr/>
          <a:lstStyle/>
          <a:p>
            <a:pPr algn="just" eaLnBrk="1" hangingPunct="1">
              <a:buClr>
                <a:schemeClr val="hlink"/>
              </a:buClr>
              <a:buFont typeface="Wingdings" pitchFamily="2" charset="2"/>
              <a:buChar char="Ø"/>
            </a:pPr>
            <a:r>
              <a:rPr lang="en-US" sz="2000" smtClean="0"/>
              <a:t>The B-tree has additional constraints that ensure that the tree is always balanced and that the space wasted by deletion, if any, never becomes excessive.</a:t>
            </a:r>
          </a:p>
          <a:p>
            <a:pPr algn="just" eaLnBrk="1" hangingPunct="1">
              <a:buClr>
                <a:schemeClr val="hlink"/>
              </a:buClr>
              <a:buFont typeface="Wingdings" pitchFamily="2" charset="2"/>
              <a:buChar char="Ø"/>
            </a:pPr>
            <a:endParaRPr lang="en-US" sz="2000" smtClean="0"/>
          </a:p>
          <a:p>
            <a:pPr algn="just" eaLnBrk="1" hangingPunct="1">
              <a:buClr>
                <a:schemeClr val="hlink"/>
              </a:buClr>
              <a:buFont typeface="Wingdings" pitchFamily="2" charset="2"/>
              <a:buChar char="Ø"/>
            </a:pPr>
            <a:r>
              <a:rPr lang="en-US" sz="2000" smtClean="0"/>
              <a:t>a B-Tree of order p, when used as an access structure on a key field</a:t>
            </a:r>
            <a:r>
              <a:rPr lang="en-US" sz="2000" i="1" smtClean="0"/>
              <a:t> </a:t>
            </a:r>
            <a:r>
              <a:rPr lang="en-US" sz="2000" smtClean="0"/>
              <a:t>to search for records in a data file, can be defined as follows:</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Date Placeholder 4"/>
          <p:cNvSpPr>
            <a:spLocks noGrp="1"/>
          </p:cNvSpPr>
          <p:nvPr>
            <p:ph type="dt" sz="quarter" idx="10"/>
          </p:nvPr>
        </p:nvSpPr>
        <p:spPr>
          <a:noFill/>
        </p:spPr>
        <p:txBody>
          <a:bodyPr/>
          <a:lstStyle/>
          <a:p>
            <a:fld id="{04B720EF-C4ED-4902-8AC9-8B090046A6D7}" type="datetime4">
              <a:rPr lang="en-US" smtClean="0"/>
              <a:pPr/>
              <a:t>October 31, 2012</a:t>
            </a:fld>
            <a:endParaRPr lang="en-US" smtClean="0"/>
          </a:p>
        </p:txBody>
      </p:sp>
      <p:sp>
        <p:nvSpPr>
          <p:cNvPr id="13315" name="Footer Placeholder 5"/>
          <p:cNvSpPr>
            <a:spLocks noGrp="1"/>
          </p:cNvSpPr>
          <p:nvPr>
            <p:ph type="ftr" sz="quarter" idx="11"/>
          </p:nvPr>
        </p:nvSpPr>
        <p:spPr>
          <a:noFill/>
        </p:spPr>
        <p:txBody>
          <a:bodyPr/>
          <a:lstStyle/>
          <a:p>
            <a:r>
              <a:rPr lang="en-US" dirty="0" smtClean="0"/>
              <a:t>ADBS: Index</a:t>
            </a:r>
          </a:p>
        </p:txBody>
      </p:sp>
      <p:sp>
        <p:nvSpPr>
          <p:cNvPr id="13316" name="Slide Number Placeholder 6"/>
          <p:cNvSpPr>
            <a:spLocks noGrp="1"/>
          </p:cNvSpPr>
          <p:nvPr>
            <p:ph type="sldNum" sz="quarter" idx="12"/>
          </p:nvPr>
        </p:nvSpPr>
        <p:spPr>
          <a:noFill/>
        </p:spPr>
        <p:txBody>
          <a:bodyPr/>
          <a:lstStyle/>
          <a:p>
            <a:fld id="{F327F3A2-DFD6-47C9-8024-E3E9400656BE}" type="slidenum">
              <a:rPr lang="en-US" smtClean="0"/>
              <a:pPr/>
              <a:t>12</a:t>
            </a:fld>
            <a:endParaRPr lang="en-US" dirty="0" smtClean="0"/>
          </a:p>
        </p:txBody>
      </p:sp>
      <p:sp>
        <p:nvSpPr>
          <p:cNvPr id="13317" name="Rectangle 5"/>
          <p:cNvSpPr>
            <a:spLocks noGrp="1" noChangeArrowheads="1"/>
          </p:cNvSpPr>
          <p:nvPr>
            <p:ph type="title"/>
          </p:nvPr>
        </p:nvSpPr>
        <p:spPr/>
        <p:txBody>
          <a:bodyPr/>
          <a:lstStyle/>
          <a:p>
            <a:pPr eaLnBrk="1" hangingPunct="1"/>
            <a:r>
              <a:rPr lang="en-US" sz="3200" dirty="0" smtClean="0"/>
              <a:t>B-Tree Constraints </a:t>
            </a:r>
          </a:p>
        </p:txBody>
      </p:sp>
      <p:sp>
        <p:nvSpPr>
          <p:cNvPr id="1128451" name="Rectangle 3"/>
          <p:cNvSpPr>
            <a:spLocks noGrp="1" noChangeArrowheads="1"/>
          </p:cNvSpPr>
          <p:nvPr>
            <p:ph type="body" sz="half" idx="1"/>
          </p:nvPr>
        </p:nvSpPr>
        <p:spPr>
          <a:xfrm>
            <a:off x="457200" y="1600200"/>
            <a:ext cx="8153400" cy="4525963"/>
          </a:xfrm>
        </p:spPr>
        <p:txBody>
          <a:bodyPr/>
          <a:lstStyle/>
          <a:p>
            <a:pPr marL="457200" indent="-457200" eaLnBrk="1" hangingPunct="1">
              <a:lnSpc>
                <a:spcPct val="80000"/>
              </a:lnSpc>
              <a:buClr>
                <a:schemeClr val="hlink"/>
              </a:buClr>
              <a:buFont typeface="Wingdings" pitchFamily="2" charset="2"/>
              <a:buNone/>
            </a:pPr>
            <a:r>
              <a:rPr lang="en-US" sz="2000" dirty="0" smtClean="0"/>
              <a:t>1. Each internal node in the B-tree (Figure 14.10a) is of the form </a:t>
            </a:r>
          </a:p>
          <a:p>
            <a:pPr marL="457200" indent="-457200" eaLnBrk="1" hangingPunct="1">
              <a:lnSpc>
                <a:spcPct val="80000"/>
              </a:lnSpc>
              <a:buClr>
                <a:schemeClr val="hlink"/>
              </a:buClr>
              <a:buFont typeface="Wingdings" pitchFamily="2" charset="2"/>
              <a:buNone/>
            </a:pPr>
            <a:r>
              <a:rPr lang="en-US" sz="2000" dirty="0" smtClean="0"/>
              <a:t>     &lt;P</a:t>
            </a:r>
            <a:r>
              <a:rPr lang="en-US" sz="2000" baseline="-25000" dirty="0" smtClean="0"/>
              <a:t>I</a:t>
            </a:r>
            <a:r>
              <a:rPr lang="en-US" sz="2000" dirty="0" smtClean="0"/>
              <a:t> ,&lt;K</a:t>
            </a:r>
            <a:r>
              <a:rPr lang="en-US" sz="2000" baseline="-25000" dirty="0" smtClean="0"/>
              <a:t>I</a:t>
            </a:r>
            <a:r>
              <a:rPr lang="en-US" sz="2000" dirty="0" smtClean="0"/>
              <a:t>, </a:t>
            </a:r>
            <a:r>
              <a:rPr lang="en-US" sz="2000" dirty="0" err="1" smtClean="0"/>
              <a:t>Pr</a:t>
            </a:r>
            <a:r>
              <a:rPr lang="en-US" sz="2000" baseline="-25000" dirty="0" err="1" smtClean="0"/>
              <a:t>I</a:t>
            </a:r>
            <a:r>
              <a:rPr lang="en-US" sz="2000" dirty="0" smtClean="0"/>
              <a:t>&gt;, </a:t>
            </a:r>
            <a:r>
              <a:rPr lang="en-US" sz="2000" i="1" dirty="0" smtClean="0"/>
              <a:t>P</a:t>
            </a:r>
            <a:r>
              <a:rPr lang="en-US" sz="2000" i="1" baseline="-25000" dirty="0" smtClean="0"/>
              <a:t>2</a:t>
            </a:r>
            <a:r>
              <a:rPr lang="en-US" sz="2000" i="1" dirty="0" smtClean="0"/>
              <a:t>, &lt;K</a:t>
            </a:r>
            <a:r>
              <a:rPr lang="en-US" sz="2000" i="1" baseline="-25000" dirty="0" smtClean="0"/>
              <a:t>2</a:t>
            </a:r>
            <a:r>
              <a:rPr lang="en-US" sz="2000" i="1" dirty="0" smtClean="0"/>
              <a:t>, </a:t>
            </a:r>
            <a:r>
              <a:rPr lang="en-US" sz="2000" dirty="0" smtClean="0"/>
              <a:t>Pr</a:t>
            </a:r>
            <a:r>
              <a:rPr lang="en-US" sz="2000" baseline="-25000" dirty="0" smtClean="0"/>
              <a:t>2</a:t>
            </a:r>
            <a:r>
              <a:rPr lang="en-US" sz="2000" dirty="0" smtClean="0"/>
              <a:t>&gt;, .. , &lt;</a:t>
            </a:r>
            <a:r>
              <a:rPr lang="en-US" sz="2000" dirty="0" err="1" smtClean="0"/>
              <a:t>K</a:t>
            </a:r>
            <a:r>
              <a:rPr lang="en-US" sz="2000" baseline="-25000" dirty="0" err="1" smtClean="0"/>
              <a:t>q</a:t>
            </a:r>
            <a:r>
              <a:rPr lang="en-US" sz="2000" baseline="-25000" dirty="0" smtClean="0"/>
              <a:t>-I</a:t>
            </a:r>
            <a:r>
              <a:rPr lang="en-US" sz="2000" dirty="0" smtClean="0"/>
              <a:t> ,</a:t>
            </a:r>
            <a:r>
              <a:rPr lang="en-US" sz="2000" dirty="0" err="1" smtClean="0"/>
              <a:t>Pr</a:t>
            </a:r>
            <a:r>
              <a:rPr lang="en-US" sz="2000" baseline="-25000" dirty="0" err="1" smtClean="0"/>
              <a:t>q</a:t>
            </a:r>
            <a:r>
              <a:rPr lang="en-US" sz="2000" baseline="-25000" dirty="0" smtClean="0"/>
              <a:t>-I</a:t>
            </a:r>
            <a:r>
              <a:rPr lang="en-US" sz="2000" dirty="0" smtClean="0"/>
              <a:t>&gt;, </a:t>
            </a:r>
            <a:r>
              <a:rPr lang="en-US" sz="2000" dirty="0" err="1" smtClean="0"/>
              <a:t>P</a:t>
            </a:r>
            <a:r>
              <a:rPr lang="en-US" sz="2000" baseline="-25000" dirty="0" err="1" smtClean="0"/>
              <a:t>q</a:t>
            </a:r>
            <a:r>
              <a:rPr lang="en-US" sz="2000" dirty="0" smtClean="0"/>
              <a:t>&gt; </a:t>
            </a:r>
          </a:p>
          <a:p>
            <a:pPr marL="457200" indent="-457200" eaLnBrk="1" hangingPunct="1">
              <a:lnSpc>
                <a:spcPct val="80000"/>
              </a:lnSpc>
              <a:buClr>
                <a:schemeClr val="hlink"/>
              </a:buClr>
              <a:buFont typeface="Wingdings" pitchFamily="2" charset="2"/>
              <a:buNone/>
            </a:pPr>
            <a:r>
              <a:rPr lang="en-US" sz="2000" dirty="0" smtClean="0"/>
              <a:t>2. Within each node, K</a:t>
            </a:r>
            <a:r>
              <a:rPr lang="en-US" sz="2000" baseline="-25000" dirty="0" smtClean="0"/>
              <a:t>I</a:t>
            </a:r>
            <a:r>
              <a:rPr lang="en-US" sz="2000" dirty="0" smtClean="0"/>
              <a:t> &lt; K</a:t>
            </a:r>
            <a:r>
              <a:rPr lang="en-US" sz="2000" baseline="-25000" dirty="0" smtClean="0"/>
              <a:t>2</a:t>
            </a:r>
            <a:r>
              <a:rPr lang="en-US" sz="2000" dirty="0" smtClean="0"/>
              <a:t>&lt; ... &lt; </a:t>
            </a:r>
            <a:r>
              <a:rPr lang="en-US" sz="2000" dirty="0" err="1" smtClean="0"/>
              <a:t>K</a:t>
            </a:r>
            <a:r>
              <a:rPr lang="en-US" sz="2000" baseline="-25000" dirty="0" err="1" smtClean="0"/>
              <a:t>q</a:t>
            </a:r>
            <a:r>
              <a:rPr lang="en-US" sz="2000" baseline="-25000" dirty="0" smtClean="0"/>
              <a:t>-I</a:t>
            </a:r>
            <a:endParaRPr lang="en-US" sz="2000" dirty="0" smtClean="0"/>
          </a:p>
          <a:p>
            <a:pPr marL="457200" indent="-457200" algn="just" eaLnBrk="1" hangingPunct="1">
              <a:lnSpc>
                <a:spcPct val="80000"/>
              </a:lnSpc>
              <a:buClr>
                <a:schemeClr val="hlink"/>
              </a:buClr>
              <a:buFont typeface="Wingdings" pitchFamily="2" charset="2"/>
              <a:buNone/>
            </a:pPr>
            <a:r>
              <a:rPr lang="en-US" sz="1800" dirty="0" smtClean="0"/>
              <a:t>3. </a:t>
            </a:r>
            <a:r>
              <a:rPr lang="en-US" sz="1800" dirty="0" smtClean="0"/>
              <a:t>Each node has at most p tree pointers.</a:t>
            </a:r>
          </a:p>
          <a:p>
            <a:pPr marL="457200" indent="-457200" algn="just" eaLnBrk="1" hangingPunct="1">
              <a:lnSpc>
                <a:spcPct val="80000"/>
              </a:lnSpc>
              <a:buClr>
                <a:schemeClr val="hlink"/>
              </a:buClr>
              <a:buFont typeface="Wingdings" pitchFamily="2" charset="2"/>
              <a:buNone/>
            </a:pPr>
            <a:r>
              <a:rPr lang="en-US" sz="1800" dirty="0" smtClean="0"/>
              <a:t>4</a:t>
            </a:r>
            <a:r>
              <a:rPr lang="en-US" sz="1800" dirty="0" smtClean="0"/>
              <a:t>. </a:t>
            </a:r>
            <a:r>
              <a:rPr lang="en-US" sz="1800" dirty="0" smtClean="0"/>
              <a:t>Each node, except the root and leaf nodes, has at least ceiling</a:t>
            </a:r>
            <a:r>
              <a:rPr lang="en-US" sz="1800" i="1" dirty="0" smtClean="0"/>
              <a:t>(p/2) </a:t>
            </a:r>
            <a:r>
              <a:rPr lang="en-US" sz="1800" dirty="0" smtClean="0"/>
              <a:t> tree pointers. The root node has at least two tree pointers unless it is the only node in the tree.</a:t>
            </a:r>
          </a:p>
          <a:p>
            <a:pPr marL="457200" indent="-457200" eaLnBrk="1" hangingPunct="1">
              <a:lnSpc>
                <a:spcPct val="80000"/>
              </a:lnSpc>
              <a:buFontTx/>
              <a:buNone/>
            </a:pPr>
            <a:r>
              <a:rPr lang="en-US" sz="1800" dirty="0" smtClean="0"/>
              <a:t>5</a:t>
            </a:r>
            <a:r>
              <a:rPr lang="en-US" sz="1800" dirty="0" smtClean="0"/>
              <a:t>. </a:t>
            </a:r>
            <a:r>
              <a:rPr lang="en-US" sz="1800" dirty="0" smtClean="0"/>
              <a:t>A node with q tree pointers, q &lt;= p, has q - 1 search key field values (and hence has q - 1 data pointers).</a:t>
            </a:r>
          </a:p>
          <a:p>
            <a:pPr marL="457200" indent="-457200" eaLnBrk="1" hangingPunct="1">
              <a:lnSpc>
                <a:spcPct val="80000"/>
              </a:lnSpc>
              <a:buFontTx/>
              <a:buNone/>
            </a:pPr>
            <a:r>
              <a:rPr lang="en-US" sz="1800" dirty="0" smtClean="0"/>
              <a:t>6</a:t>
            </a:r>
            <a:r>
              <a:rPr lang="en-US" sz="1800" dirty="0" smtClean="0"/>
              <a:t>. </a:t>
            </a:r>
            <a:r>
              <a:rPr lang="en-US" sz="1800" dirty="0" smtClean="0"/>
              <a:t>All leaf nodes are at the same level. Leaf nodes have the same structure as internal nodes except that all of their </a:t>
            </a:r>
            <a:r>
              <a:rPr lang="en-US" sz="1800" i="1" dirty="0" smtClean="0"/>
              <a:t>tree pointers </a:t>
            </a:r>
            <a:r>
              <a:rPr lang="en-US" sz="1800" dirty="0" smtClean="0"/>
              <a:t>P, are null.</a:t>
            </a:r>
          </a:p>
          <a:p>
            <a:pPr marL="457200" indent="-457200" algn="just" eaLnBrk="1" hangingPunct="1">
              <a:lnSpc>
                <a:spcPct val="80000"/>
              </a:lnSpc>
              <a:buClr>
                <a:schemeClr val="hlink"/>
              </a:buClr>
              <a:buFont typeface="Wingdings" pitchFamily="2" charset="2"/>
              <a:buChar char="Ø"/>
            </a:pPr>
            <a:endParaRPr lang="en-US" sz="1400" dirty="0" smtClean="0"/>
          </a:p>
          <a:p>
            <a:pPr marL="457200" indent="-457200" eaLnBrk="1" hangingPunct="1">
              <a:lnSpc>
                <a:spcPct val="80000"/>
              </a:lnSpc>
              <a:buClr>
                <a:schemeClr val="hlink"/>
              </a:buClr>
              <a:buFont typeface="Wingdings" pitchFamily="2" charset="2"/>
              <a:buNone/>
            </a:pPr>
            <a:r>
              <a:rPr lang="en-US" sz="1400" dirty="0" smtClean="0"/>
              <a:t>     </a:t>
            </a:r>
          </a:p>
          <a:p>
            <a:pPr marL="457200" indent="-457200" eaLnBrk="1" hangingPunct="1">
              <a:lnSpc>
                <a:spcPct val="80000"/>
              </a:lnSpc>
              <a:buClr>
                <a:schemeClr val="hlink"/>
              </a:buClr>
              <a:buFont typeface="Wingdings" pitchFamily="2" charset="2"/>
              <a:buNone/>
            </a:pPr>
            <a:endParaRPr lang="en-US" sz="14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28451">
                                            <p:txEl>
                                              <p:pRg st="0" end="0"/>
                                            </p:txEl>
                                          </p:spTgt>
                                        </p:tgtEl>
                                        <p:attrNameLst>
                                          <p:attrName>style.visibility</p:attrName>
                                        </p:attrNameLst>
                                      </p:cBhvr>
                                      <p:to>
                                        <p:strVal val="visible"/>
                                      </p:to>
                                    </p:set>
                                    <p:anim calcmode="lin" valueType="num">
                                      <p:cBhvr additive="base">
                                        <p:cTn id="7" dur="500" fill="hold"/>
                                        <p:tgtEl>
                                          <p:spTgt spid="112845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28451">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128451">
                                            <p:txEl>
                                              <p:pRg st="1" end="1"/>
                                            </p:txEl>
                                          </p:spTgt>
                                        </p:tgtEl>
                                        <p:attrNameLst>
                                          <p:attrName>style.visibility</p:attrName>
                                        </p:attrNameLst>
                                      </p:cBhvr>
                                      <p:to>
                                        <p:strVal val="visible"/>
                                      </p:to>
                                    </p:set>
                                    <p:anim calcmode="lin" valueType="num">
                                      <p:cBhvr additive="base">
                                        <p:cTn id="11" dur="500" fill="hold"/>
                                        <p:tgtEl>
                                          <p:spTgt spid="1128451">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12845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128451">
                                            <p:txEl>
                                              <p:pRg st="2" end="2"/>
                                            </p:txEl>
                                          </p:spTgt>
                                        </p:tgtEl>
                                        <p:attrNameLst>
                                          <p:attrName>style.visibility</p:attrName>
                                        </p:attrNameLst>
                                      </p:cBhvr>
                                      <p:to>
                                        <p:strVal val="visible"/>
                                      </p:to>
                                    </p:set>
                                    <p:anim calcmode="lin" valueType="num">
                                      <p:cBhvr additive="base">
                                        <p:cTn id="17" dur="500" fill="hold"/>
                                        <p:tgtEl>
                                          <p:spTgt spid="1128451">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12845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128451">
                                            <p:txEl>
                                              <p:pRg st="3" end="3"/>
                                            </p:txEl>
                                          </p:spTgt>
                                        </p:tgtEl>
                                        <p:attrNameLst>
                                          <p:attrName>style.visibility</p:attrName>
                                        </p:attrNameLst>
                                      </p:cBhvr>
                                      <p:to>
                                        <p:strVal val="visible"/>
                                      </p:to>
                                    </p:set>
                                    <p:anim calcmode="lin" valueType="num">
                                      <p:cBhvr additive="base">
                                        <p:cTn id="23" dur="500" fill="hold"/>
                                        <p:tgtEl>
                                          <p:spTgt spid="1128451">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12845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128451">
                                            <p:txEl>
                                              <p:pRg st="4" end="4"/>
                                            </p:txEl>
                                          </p:spTgt>
                                        </p:tgtEl>
                                        <p:attrNameLst>
                                          <p:attrName>style.visibility</p:attrName>
                                        </p:attrNameLst>
                                      </p:cBhvr>
                                      <p:to>
                                        <p:strVal val="visible"/>
                                      </p:to>
                                    </p:set>
                                    <p:anim calcmode="lin" valueType="num">
                                      <p:cBhvr additive="base">
                                        <p:cTn id="29" dur="500" fill="hold"/>
                                        <p:tgtEl>
                                          <p:spTgt spid="1128451">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12845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128451">
                                            <p:txEl>
                                              <p:pRg st="5" end="5"/>
                                            </p:txEl>
                                          </p:spTgt>
                                        </p:tgtEl>
                                        <p:attrNameLst>
                                          <p:attrName>style.visibility</p:attrName>
                                        </p:attrNameLst>
                                      </p:cBhvr>
                                      <p:to>
                                        <p:strVal val="visible"/>
                                      </p:to>
                                    </p:set>
                                    <p:anim calcmode="lin" valueType="num">
                                      <p:cBhvr additive="base">
                                        <p:cTn id="35" dur="500" fill="hold"/>
                                        <p:tgtEl>
                                          <p:spTgt spid="1128451">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128451">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128451">
                                            <p:txEl>
                                              <p:pRg st="6" end="6"/>
                                            </p:txEl>
                                          </p:spTgt>
                                        </p:tgtEl>
                                        <p:attrNameLst>
                                          <p:attrName>style.visibility</p:attrName>
                                        </p:attrNameLst>
                                      </p:cBhvr>
                                      <p:to>
                                        <p:strVal val="visible"/>
                                      </p:to>
                                    </p:set>
                                    <p:anim calcmode="lin" valueType="num">
                                      <p:cBhvr additive="base">
                                        <p:cTn id="41" dur="500" fill="hold"/>
                                        <p:tgtEl>
                                          <p:spTgt spid="1128451">
                                            <p:txEl>
                                              <p:pRg st="6" end="6"/>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1128451">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Date Placeholder 3"/>
          <p:cNvSpPr>
            <a:spLocks noGrp="1"/>
          </p:cNvSpPr>
          <p:nvPr>
            <p:ph type="dt" sz="quarter" idx="10"/>
          </p:nvPr>
        </p:nvSpPr>
        <p:spPr>
          <a:noFill/>
        </p:spPr>
        <p:txBody>
          <a:bodyPr/>
          <a:lstStyle/>
          <a:p>
            <a:fld id="{13C4D5EB-11EC-4825-9B26-76D00A03BD0E}" type="datetime4">
              <a:rPr lang="en-US" smtClean="0"/>
              <a:pPr/>
              <a:t>October 31, 2012</a:t>
            </a:fld>
            <a:endParaRPr lang="en-US" smtClean="0"/>
          </a:p>
        </p:txBody>
      </p:sp>
      <p:sp>
        <p:nvSpPr>
          <p:cNvPr id="14339" name="Footer Placeholder 4"/>
          <p:cNvSpPr>
            <a:spLocks noGrp="1"/>
          </p:cNvSpPr>
          <p:nvPr>
            <p:ph type="ftr" sz="quarter" idx="11"/>
          </p:nvPr>
        </p:nvSpPr>
        <p:spPr>
          <a:noFill/>
        </p:spPr>
        <p:txBody>
          <a:bodyPr/>
          <a:lstStyle/>
          <a:p>
            <a:r>
              <a:rPr lang="en-US" smtClean="0"/>
              <a:t>ADBS: Index</a:t>
            </a:r>
          </a:p>
        </p:txBody>
      </p:sp>
      <p:sp>
        <p:nvSpPr>
          <p:cNvPr id="14340" name="Slide Number Placeholder 5"/>
          <p:cNvSpPr>
            <a:spLocks noGrp="1"/>
          </p:cNvSpPr>
          <p:nvPr>
            <p:ph type="sldNum" sz="quarter" idx="12"/>
          </p:nvPr>
        </p:nvSpPr>
        <p:spPr>
          <a:noFill/>
        </p:spPr>
        <p:txBody>
          <a:bodyPr/>
          <a:lstStyle/>
          <a:p>
            <a:fld id="{B82BF6A2-4406-4EBC-9B9E-0319B3C0971C}" type="slidenum">
              <a:rPr lang="en-US" smtClean="0"/>
              <a:pPr/>
              <a:t>13</a:t>
            </a:fld>
            <a:endParaRPr lang="en-US" smtClean="0"/>
          </a:p>
        </p:txBody>
      </p:sp>
      <p:sp>
        <p:nvSpPr>
          <p:cNvPr id="14341" name="Rectangle 2"/>
          <p:cNvSpPr>
            <a:spLocks noGrp="1" noChangeArrowheads="1"/>
          </p:cNvSpPr>
          <p:nvPr>
            <p:ph type="title"/>
          </p:nvPr>
        </p:nvSpPr>
        <p:spPr>
          <a:xfrm>
            <a:off x="914400" y="381000"/>
            <a:ext cx="7696200" cy="820738"/>
          </a:xfrm>
        </p:spPr>
        <p:txBody>
          <a:bodyPr/>
          <a:lstStyle/>
          <a:p>
            <a:pPr eaLnBrk="1" hangingPunct="1"/>
            <a:r>
              <a:rPr lang="en-US" sz="3200" smtClean="0"/>
              <a:t>B-tree structures</a:t>
            </a:r>
            <a:endParaRPr lang="en-US" smtClean="0"/>
          </a:p>
        </p:txBody>
      </p:sp>
      <p:pic>
        <p:nvPicPr>
          <p:cNvPr id="14342" name="Picture 5"/>
          <p:cNvPicPr>
            <a:picLocks noChangeAspect="1" noChangeArrowheads="1"/>
          </p:cNvPicPr>
          <p:nvPr/>
        </p:nvPicPr>
        <p:blipFill>
          <a:blip r:embed="rId3" cstate="print"/>
          <a:srcRect/>
          <a:stretch>
            <a:fillRect/>
          </a:stretch>
        </p:blipFill>
        <p:spPr bwMode="auto">
          <a:xfrm>
            <a:off x="752475" y="2424113"/>
            <a:ext cx="7639050" cy="1946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Date Placeholder 3"/>
          <p:cNvSpPr>
            <a:spLocks noGrp="1"/>
          </p:cNvSpPr>
          <p:nvPr>
            <p:ph type="dt" sz="quarter" idx="10"/>
          </p:nvPr>
        </p:nvSpPr>
        <p:spPr>
          <a:noFill/>
        </p:spPr>
        <p:txBody>
          <a:bodyPr/>
          <a:lstStyle/>
          <a:p>
            <a:fld id="{9D2F212E-7C39-4393-B3D7-B9397A116460}" type="datetime4">
              <a:rPr lang="en-US" smtClean="0"/>
              <a:pPr/>
              <a:t>October 31, 2012</a:t>
            </a:fld>
            <a:endParaRPr lang="en-US" smtClean="0"/>
          </a:p>
        </p:txBody>
      </p:sp>
      <p:sp>
        <p:nvSpPr>
          <p:cNvPr id="15363" name="Footer Placeholder 4"/>
          <p:cNvSpPr>
            <a:spLocks noGrp="1"/>
          </p:cNvSpPr>
          <p:nvPr>
            <p:ph type="ftr" sz="quarter" idx="11"/>
          </p:nvPr>
        </p:nvSpPr>
        <p:spPr>
          <a:noFill/>
        </p:spPr>
        <p:txBody>
          <a:bodyPr/>
          <a:lstStyle/>
          <a:p>
            <a:r>
              <a:rPr lang="en-US" smtClean="0"/>
              <a:t>ADBS: Index</a:t>
            </a:r>
          </a:p>
        </p:txBody>
      </p:sp>
      <p:sp>
        <p:nvSpPr>
          <p:cNvPr id="15364" name="Slide Number Placeholder 5"/>
          <p:cNvSpPr>
            <a:spLocks noGrp="1"/>
          </p:cNvSpPr>
          <p:nvPr>
            <p:ph type="sldNum" sz="quarter" idx="12"/>
          </p:nvPr>
        </p:nvSpPr>
        <p:spPr>
          <a:noFill/>
        </p:spPr>
        <p:txBody>
          <a:bodyPr/>
          <a:lstStyle/>
          <a:p>
            <a:fld id="{A57F3A33-913A-4652-902A-7486A7881B44}" type="slidenum">
              <a:rPr lang="en-US" smtClean="0"/>
              <a:pPr/>
              <a:t>14</a:t>
            </a:fld>
            <a:endParaRPr lang="en-US" smtClean="0"/>
          </a:p>
        </p:txBody>
      </p:sp>
      <p:sp>
        <p:nvSpPr>
          <p:cNvPr id="15365" name="Rectangle 2"/>
          <p:cNvSpPr>
            <a:spLocks noGrp="1" noChangeArrowheads="1"/>
          </p:cNvSpPr>
          <p:nvPr>
            <p:ph type="title"/>
          </p:nvPr>
        </p:nvSpPr>
        <p:spPr/>
        <p:txBody>
          <a:bodyPr/>
          <a:lstStyle/>
          <a:p>
            <a:pPr eaLnBrk="1" hangingPunct="1"/>
            <a:r>
              <a:rPr lang="en-US" smtClean="0"/>
              <a:t>Example of B-Tree</a:t>
            </a:r>
          </a:p>
        </p:txBody>
      </p:sp>
      <p:sp>
        <p:nvSpPr>
          <p:cNvPr id="15366" name="Rectangle 3"/>
          <p:cNvSpPr>
            <a:spLocks noGrp="1" noChangeArrowheads="1"/>
          </p:cNvSpPr>
          <p:nvPr>
            <p:ph type="body" idx="1"/>
          </p:nvPr>
        </p:nvSpPr>
        <p:spPr/>
        <p:txBody>
          <a:bodyPr/>
          <a:lstStyle/>
          <a:p>
            <a:pPr eaLnBrk="1" hangingPunct="1">
              <a:buFontTx/>
              <a:buNone/>
            </a:pPr>
            <a:r>
              <a:rPr lang="en-US" sz="2400" smtClean="0"/>
              <a:t>Construct B-Tree for given values</a:t>
            </a:r>
          </a:p>
          <a:p>
            <a:pPr algn="ctr" eaLnBrk="1" hangingPunct="1">
              <a:buFontTx/>
              <a:buNone/>
            </a:pPr>
            <a:endParaRPr lang="en-US" sz="2400" smtClean="0"/>
          </a:p>
          <a:p>
            <a:pPr algn="ctr" eaLnBrk="1" hangingPunct="1">
              <a:buFontTx/>
              <a:buNone/>
            </a:pPr>
            <a:r>
              <a:rPr lang="en-US" sz="2400" smtClean="0"/>
              <a:t>8, 5, 1, 7, 2, 12, 9, 6</a:t>
            </a:r>
          </a:p>
          <a:p>
            <a:pPr algn="ctr" eaLnBrk="1" hangingPunct="1">
              <a:buFontTx/>
              <a:buNone/>
            </a:pPr>
            <a:r>
              <a:rPr lang="en-US" sz="2400" smtClean="0"/>
              <a:t>Tree Order p = 3</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Date Placeholder 3"/>
          <p:cNvSpPr>
            <a:spLocks noGrp="1"/>
          </p:cNvSpPr>
          <p:nvPr>
            <p:ph type="dt" sz="half" idx="10"/>
          </p:nvPr>
        </p:nvSpPr>
        <p:spPr/>
        <p:txBody>
          <a:bodyPr/>
          <a:lstStyle/>
          <a:p>
            <a:pPr>
              <a:defRPr/>
            </a:pPr>
            <a:fld id="{38193812-4B5C-4737-9999-8AD546BC40D8}" type="datetime4">
              <a:rPr lang="en-US" smtClean="0"/>
              <a:pPr>
                <a:defRPr/>
              </a:pPr>
              <a:t>October 31, 2012</a:t>
            </a:fld>
            <a:endParaRPr lang="en-US"/>
          </a:p>
        </p:txBody>
      </p:sp>
      <p:sp>
        <p:nvSpPr>
          <p:cNvPr id="5" name="Footer Placeholder 4"/>
          <p:cNvSpPr>
            <a:spLocks noGrp="1"/>
          </p:cNvSpPr>
          <p:nvPr>
            <p:ph type="ftr" sz="quarter" idx="11"/>
          </p:nvPr>
        </p:nvSpPr>
        <p:spPr/>
        <p:txBody>
          <a:bodyPr/>
          <a:lstStyle/>
          <a:p>
            <a:pPr>
              <a:defRPr/>
            </a:pPr>
            <a:r>
              <a:rPr lang="en-US" smtClean="0"/>
              <a:t>ADBS: Index</a:t>
            </a:r>
            <a:endParaRPr lang="en-US"/>
          </a:p>
        </p:txBody>
      </p:sp>
      <p:sp>
        <p:nvSpPr>
          <p:cNvPr id="6" name="Slide Number Placeholder 5"/>
          <p:cNvSpPr>
            <a:spLocks noGrp="1"/>
          </p:cNvSpPr>
          <p:nvPr>
            <p:ph type="sldNum" sz="quarter" idx="12"/>
          </p:nvPr>
        </p:nvSpPr>
        <p:spPr/>
        <p:txBody>
          <a:bodyPr/>
          <a:lstStyle/>
          <a:p>
            <a:pPr>
              <a:defRPr/>
            </a:pPr>
            <a:fld id="{513E3DEF-D5B8-46EB-B6B8-23AF29EA639C}" type="slidenum">
              <a:rPr lang="en-US" smtClean="0"/>
              <a:pPr>
                <a:defRPr/>
              </a:pPr>
              <a:t>15</a:t>
            </a:fld>
            <a:endParaRPr lang="en-US"/>
          </a:p>
        </p:txBody>
      </p:sp>
      <p:pic>
        <p:nvPicPr>
          <p:cNvPr id="52226" name="Picture 2"/>
          <p:cNvPicPr>
            <a:picLocks noChangeAspect="1" noChangeArrowheads="1"/>
          </p:cNvPicPr>
          <p:nvPr/>
        </p:nvPicPr>
        <p:blipFill>
          <a:blip r:embed="rId3" cstate="print"/>
          <a:srcRect/>
          <a:stretch>
            <a:fillRect/>
          </a:stretch>
        </p:blipFill>
        <p:spPr bwMode="auto">
          <a:xfrm>
            <a:off x="1219200" y="2509838"/>
            <a:ext cx="6781800" cy="2900362"/>
          </a:xfrm>
          <a:prstGeom prst="rect">
            <a:avLst/>
          </a:prstGeom>
          <a:noFill/>
          <a:ln w="9525" cap="flat" cmpd="sng">
            <a:noFill/>
            <a:prstDash val="solid"/>
            <a:miter lim="800000"/>
            <a:headEnd type="none" w="med" len="med"/>
            <a:tailEnd type="none" w="med" len="med"/>
          </a:ln>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Date Placeholder 3"/>
          <p:cNvSpPr>
            <a:spLocks noGrp="1"/>
          </p:cNvSpPr>
          <p:nvPr>
            <p:ph type="dt" sz="quarter" idx="10"/>
          </p:nvPr>
        </p:nvSpPr>
        <p:spPr>
          <a:noFill/>
        </p:spPr>
        <p:txBody>
          <a:bodyPr/>
          <a:lstStyle/>
          <a:p>
            <a:fld id="{6C1853D1-F7D7-423C-AA79-1A3467CC5DB8}" type="datetime4">
              <a:rPr lang="en-US" smtClean="0"/>
              <a:pPr/>
              <a:t>October 31, 2012</a:t>
            </a:fld>
            <a:endParaRPr lang="en-US" smtClean="0"/>
          </a:p>
        </p:txBody>
      </p:sp>
      <p:sp>
        <p:nvSpPr>
          <p:cNvPr id="16387" name="Footer Placeholder 4"/>
          <p:cNvSpPr>
            <a:spLocks noGrp="1"/>
          </p:cNvSpPr>
          <p:nvPr>
            <p:ph type="ftr" sz="quarter" idx="11"/>
          </p:nvPr>
        </p:nvSpPr>
        <p:spPr>
          <a:noFill/>
        </p:spPr>
        <p:txBody>
          <a:bodyPr/>
          <a:lstStyle/>
          <a:p>
            <a:r>
              <a:rPr lang="en-US" smtClean="0"/>
              <a:t>ADBS: Index</a:t>
            </a:r>
          </a:p>
        </p:txBody>
      </p:sp>
      <p:sp>
        <p:nvSpPr>
          <p:cNvPr id="16388" name="Slide Number Placeholder 5"/>
          <p:cNvSpPr>
            <a:spLocks noGrp="1"/>
          </p:cNvSpPr>
          <p:nvPr>
            <p:ph type="sldNum" sz="quarter" idx="12"/>
          </p:nvPr>
        </p:nvSpPr>
        <p:spPr>
          <a:noFill/>
        </p:spPr>
        <p:txBody>
          <a:bodyPr/>
          <a:lstStyle/>
          <a:p>
            <a:fld id="{FD107E50-492D-46E9-9E65-BC73F3E96581}" type="slidenum">
              <a:rPr lang="en-US" smtClean="0"/>
              <a:pPr/>
              <a:t>16</a:t>
            </a:fld>
            <a:endParaRPr lang="en-US" smtClean="0"/>
          </a:p>
        </p:txBody>
      </p:sp>
      <p:sp>
        <p:nvSpPr>
          <p:cNvPr id="16389" name="Rectangle 2"/>
          <p:cNvSpPr>
            <a:spLocks noGrp="1" noChangeArrowheads="1"/>
          </p:cNvSpPr>
          <p:nvPr>
            <p:ph type="title"/>
          </p:nvPr>
        </p:nvSpPr>
        <p:spPr/>
        <p:txBody>
          <a:bodyPr/>
          <a:lstStyle/>
          <a:p>
            <a:pPr eaLnBrk="1" hangingPunct="1"/>
            <a:r>
              <a:rPr lang="en-US" smtClean="0"/>
              <a:t>B-Tree Order</a:t>
            </a:r>
          </a:p>
        </p:txBody>
      </p:sp>
      <p:sp>
        <p:nvSpPr>
          <p:cNvPr id="16390" name="Rectangle 3"/>
          <p:cNvSpPr>
            <a:spLocks noGrp="1" noChangeArrowheads="1"/>
          </p:cNvSpPr>
          <p:nvPr>
            <p:ph type="body" idx="1"/>
          </p:nvPr>
        </p:nvSpPr>
        <p:spPr/>
        <p:txBody>
          <a:bodyPr/>
          <a:lstStyle/>
          <a:p>
            <a:pPr eaLnBrk="1" hangingPunct="1">
              <a:buClr>
                <a:schemeClr val="hlink"/>
              </a:buClr>
              <a:buFont typeface="Wingdings" pitchFamily="2" charset="2"/>
              <a:buChar char="Ø"/>
            </a:pPr>
            <a:r>
              <a:rPr lang="en-US" sz="2000" smtClean="0"/>
              <a:t>Don’t know order of the B-Tree then</a:t>
            </a:r>
          </a:p>
          <a:p>
            <a:pPr eaLnBrk="1" hangingPunct="1">
              <a:buClr>
                <a:schemeClr val="hlink"/>
              </a:buClr>
              <a:buFont typeface="Wingdings" pitchFamily="2" charset="2"/>
              <a:buChar char="Ø"/>
            </a:pPr>
            <a:endParaRPr lang="en-US" sz="2000" smtClean="0"/>
          </a:p>
          <a:p>
            <a:pPr eaLnBrk="1" hangingPunct="1">
              <a:buClr>
                <a:schemeClr val="hlink"/>
              </a:buClr>
              <a:buFont typeface="Wingdings" pitchFamily="2" charset="2"/>
              <a:buChar char="Ø"/>
            </a:pPr>
            <a:r>
              <a:rPr lang="en-US" sz="2000" smtClean="0"/>
              <a:t> B = 512 bytes</a:t>
            </a:r>
          </a:p>
          <a:p>
            <a:pPr eaLnBrk="1" hangingPunct="1">
              <a:buClr>
                <a:schemeClr val="hlink"/>
              </a:buClr>
              <a:buFont typeface="Wingdings" pitchFamily="2" charset="2"/>
              <a:buChar char="Ø"/>
            </a:pPr>
            <a:r>
              <a:rPr lang="en-US" sz="2000" smtClean="0"/>
              <a:t>Search Field V = 9 bytes</a:t>
            </a:r>
          </a:p>
          <a:p>
            <a:pPr eaLnBrk="1" hangingPunct="1">
              <a:buClr>
                <a:schemeClr val="hlink"/>
              </a:buClr>
              <a:buFont typeface="Wingdings" pitchFamily="2" charset="2"/>
              <a:buChar char="Ø"/>
            </a:pPr>
            <a:r>
              <a:rPr lang="en-US" sz="2000" smtClean="0"/>
              <a:t>Record Pointer Pr = 7 bytes</a:t>
            </a:r>
          </a:p>
          <a:p>
            <a:pPr eaLnBrk="1" hangingPunct="1">
              <a:buClr>
                <a:schemeClr val="hlink"/>
              </a:buClr>
              <a:buFont typeface="Wingdings" pitchFamily="2" charset="2"/>
              <a:buChar char="Ø"/>
            </a:pPr>
            <a:r>
              <a:rPr lang="en-US" sz="2000" smtClean="0"/>
              <a:t>Block Pointer P = 6 bytes</a:t>
            </a:r>
          </a:p>
          <a:p>
            <a:pPr eaLnBrk="1" hangingPunct="1">
              <a:buClr>
                <a:schemeClr val="hlink"/>
              </a:buClr>
              <a:buFont typeface="Wingdings" pitchFamily="2" charset="2"/>
              <a:buChar char="Ø"/>
            </a:pPr>
            <a:endParaRPr lang="en-US" sz="2000" smtClean="0"/>
          </a:p>
          <a:p>
            <a:pPr eaLnBrk="1" hangingPunct="1">
              <a:buClr>
                <a:schemeClr val="hlink"/>
              </a:buClr>
              <a:buFont typeface="Wingdings" pitchFamily="2" charset="2"/>
              <a:buChar char="Ø"/>
            </a:pPr>
            <a:endParaRPr lang="en-US" sz="2000" smtClean="0"/>
          </a:p>
        </p:txBody>
      </p:sp>
      <p:pic>
        <p:nvPicPr>
          <p:cNvPr id="16391" name="Picture 4"/>
          <p:cNvPicPr>
            <a:picLocks noChangeAspect="1" noChangeArrowheads="1"/>
          </p:cNvPicPr>
          <p:nvPr/>
        </p:nvPicPr>
        <p:blipFill>
          <a:blip r:embed="rId3" cstate="print"/>
          <a:srcRect/>
          <a:stretch>
            <a:fillRect/>
          </a:stretch>
        </p:blipFill>
        <p:spPr bwMode="auto">
          <a:xfrm>
            <a:off x="1066800" y="4114800"/>
            <a:ext cx="3962400" cy="515938"/>
          </a:xfrm>
          <a:prstGeom prst="rect">
            <a:avLst/>
          </a:prstGeom>
          <a:noFill/>
          <a:ln w="9525">
            <a:noFill/>
            <a:miter lim="800000"/>
            <a:headEnd/>
            <a:tailEnd/>
          </a:ln>
        </p:spPr>
      </p:pic>
      <p:pic>
        <p:nvPicPr>
          <p:cNvPr id="16392" name="Picture 5"/>
          <p:cNvPicPr>
            <a:picLocks noChangeAspect="1" noChangeArrowheads="1"/>
          </p:cNvPicPr>
          <p:nvPr/>
        </p:nvPicPr>
        <p:blipFill>
          <a:blip r:embed="rId4" cstate="print"/>
          <a:srcRect/>
          <a:stretch>
            <a:fillRect/>
          </a:stretch>
        </p:blipFill>
        <p:spPr bwMode="auto">
          <a:xfrm>
            <a:off x="1066800" y="4773613"/>
            <a:ext cx="3962400" cy="6794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lstStyle/>
          <a:p>
            <a:r>
              <a:rPr lang="en-US" dirty="0" smtClean="0"/>
              <a:t>Levels of B-Tree</a:t>
            </a:r>
            <a:endParaRPr lang="en-US" dirty="0"/>
          </a:p>
        </p:txBody>
      </p:sp>
      <p:sp>
        <p:nvSpPr>
          <p:cNvPr id="3" name="Content Placeholder 2"/>
          <p:cNvSpPr>
            <a:spLocks noGrp="1"/>
          </p:cNvSpPr>
          <p:nvPr>
            <p:ph idx="1"/>
          </p:nvPr>
        </p:nvSpPr>
        <p:spPr/>
        <p:txBody>
          <a:bodyPr/>
          <a:lstStyle/>
          <a:p>
            <a:r>
              <a:rPr lang="en-US" sz="2000" dirty="0" smtClean="0">
                <a:solidFill>
                  <a:schemeClr val="tx1"/>
                </a:solidFill>
                <a:latin typeface="+mn-lt"/>
                <a:ea typeface="+mn-ea"/>
                <a:cs typeface="+mn-cs"/>
              </a:rPr>
              <a:t>Suppose that the search field of Example 4 is a </a:t>
            </a:r>
            <a:r>
              <a:rPr lang="en-US" sz="2000" dirty="0" err="1" smtClean="0">
                <a:solidFill>
                  <a:schemeClr val="tx1"/>
                </a:solidFill>
                <a:latin typeface="+mn-lt"/>
                <a:ea typeface="+mn-ea"/>
                <a:cs typeface="+mn-cs"/>
              </a:rPr>
              <a:t>nonordering</a:t>
            </a:r>
            <a:r>
              <a:rPr lang="en-US" sz="2000" dirty="0" smtClean="0">
                <a:solidFill>
                  <a:schemeClr val="tx1"/>
                </a:solidFill>
                <a:latin typeface="+mn-lt"/>
                <a:ea typeface="+mn-ea"/>
                <a:cs typeface="+mn-cs"/>
              </a:rPr>
              <a:t> key field, and we construct a B-tree on this field. Assume that each node of the B-tree is 69 percent full. Each node, on the average, will have p * 0.69 = 23 * 0.69 or approximately 16 pointers and, hence, 15 search key field values. The average fan-out </a:t>
            </a:r>
            <a:r>
              <a:rPr lang="en-US" sz="2000" dirty="0" err="1" smtClean="0">
                <a:solidFill>
                  <a:schemeClr val="tx1"/>
                </a:solidFill>
                <a:latin typeface="+mn-lt"/>
                <a:ea typeface="+mn-ea"/>
                <a:cs typeface="+mn-cs"/>
              </a:rPr>
              <a:t>fo</a:t>
            </a:r>
            <a:r>
              <a:rPr lang="en-US" sz="2000" dirty="0" smtClean="0">
                <a:solidFill>
                  <a:schemeClr val="tx1"/>
                </a:solidFill>
                <a:latin typeface="+mn-lt"/>
                <a:ea typeface="+mn-ea"/>
                <a:cs typeface="+mn-cs"/>
              </a:rPr>
              <a:t> =16. We can start at the root and see how many values and pointers can exist, on the average, at each subsequent level:</a:t>
            </a:r>
          </a:p>
          <a:p>
            <a:endParaRPr lang="en-US" sz="2000" dirty="0"/>
          </a:p>
        </p:txBody>
      </p:sp>
      <p:sp>
        <p:nvSpPr>
          <p:cNvPr id="4" name="Date Placeholder 3"/>
          <p:cNvSpPr>
            <a:spLocks noGrp="1"/>
          </p:cNvSpPr>
          <p:nvPr>
            <p:ph type="dt" sz="half" idx="10"/>
          </p:nvPr>
        </p:nvSpPr>
        <p:spPr/>
        <p:txBody>
          <a:bodyPr/>
          <a:lstStyle/>
          <a:p>
            <a:pPr>
              <a:defRPr/>
            </a:pPr>
            <a:fld id="{38193812-4B5C-4737-9999-8AD546BC40D8}" type="datetime4">
              <a:rPr lang="en-US" smtClean="0"/>
              <a:pPr>
                <a:defRPr/>
              </a:pPr>
              <a:t>October 31, 2012</a:t>
            </a:fld>
            <a:endParaRPr lang="en-US"/>
          </a:p>
        </p:txBody>
      </p:sp>
      <p:sp>
        <p:nvSpPr>
          <p:cNvPr id="5" name="Footer Placeholder 4"/>
          <p:cNvSpPr>
            <a:spLocks noGrp="1"/>
          </p:cNvSpPr>
          <p:nvPr>
            <p:ph type="ftr" sz="quarter" idx="11"/>
          </p:nvPr>
        </p:nvSpPr>
        <p:spPr/>
        <p:txBody>
          <a:bodyPr/>
          <a:lstStyle/>
          <a:p>
            <a:pPr>
              <a:defRPr/>
            </a:pPr>
            <a:r>
              <a:rPr lang="en-US" smtClean="0"/>
              <a:t>ADBS: Index</a:t>
            </a:r>
            <a:endParaRPr lang="en-US"/>
          </a:p>
        </p:txBody>
      </p:sp>
      <p:sp>
        <p:nvSpPr>
          <p:cNvPr id="6" name="Slide Number Placeholder 5"/>
          <p:cNvSpPr>
            <a:spLocks noGrp="1"/>
          </p:cNvSpPr>
          <p:nvPr>
            <p:ph type="sldNum" sz="quarter" idx="12"/>
          </p:nvPr>
        </p:nvSpPr>
        <p:spPr/>
        <p:txBody>
          <a:bodyPr/>
          <a:lstStyle/>
          <a:p>
            <a:pPr>
              <a:defRPr/>
            </a:pPr>
            <a:fld id="{513E3DEF-D5B8-46EB-B6B8-23AF29EA639C}" type="slidenum">
              <a:rPr lang="en-US" smtClean="0"/>
              <a:pPr>
                <a:defRPr/>
              </a:pPr>
              <a:t>17</a:t>
            </a:fld>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Date Placeholder 4"/>
          <p:cNvSpPr>
            <a:spLocks noGrp="1"/>
          </p:cNvSpPr>
          <p:nvPr>
            <p:ph type="dt" sz="quarter" idx="10"/>
          </p:nvPr>
        </p:nvSpPr>
        <p:spPr>
          <a:noFill/>
        </p:spPr>
        <p:txBody>
          <a:bodyPr/>
          <a:lstStyle/>
          <a:p>
            <a:fld id="{9C0F9700-4BF1-4D8C-85DC-2449F8154333}" type="datetime4">
              <a:rPr lang="en-US" smtClean="0"/>
              <a:pPr/>
              <a:t>October 31, 2012</a:t>
            </a:fld>
            <a:endParaRPr lang="en-US" smtClean="0"/>
          </a:p>
        </p:txBody>
      </p:sp>
      <p:sp>
        <p:nvSpPr>
          <p:cNvPr id="17411" name="Footer Placeholder 5"/>
          <p:cNvSpPr>
            <a:spLocks noGrp="1"/>
          </p:cNvSpPr>
          <p:nvPr>
            <p:ph type="ftr" sz="quarter" idx="11"/>
          </p:nvPr>
        </p:nvSpPr>
        <p:spPr>
          <a:noFill/>
        </p:spPr>
        <p:txBody>
          <a:bodyPr/>
          <a:lstStyle/>
          <a:p>
            <a:r>
              <a:rPr lang="en-US" smtClean="0"/>
              <a:t>ADBS: Index</a:t>
            </a:r>
          </a:p>
        </p:txBody>
      </p:sp>
      <p:sp>
        <p:nvSpPr>
          <p:cNvPr id="17412" name="Slide Number Placeholder 6"/>
          <p:cNvSpPr>
            <a:spLocks noGrp="1"/>
          </p:cNvSpPr>
          <p:nvPr>
            <p:ph type="sldNum" sz="quarter" idx="12"/>
          </p:nvPr>
        </p:nvSpPr>
        <p:spPr>
          <a:noFill/>
        </p:spPr>
        <p:txBody>
          <a:bodyPr/>
          <a:lstStyle/>
          <a:p>
            <a:fld id="{BA1F2C96-6918-486C-B0FC-BDE159FBFD06}" type="slidenum">
              <a:rPr lang="en-US" smtClean="0"/>
              <a:pPr/>
              <a:t>18</a:t>
            </a:fld>
            <a:endParaRPr lang="en-US" smtClean="0"/>
          </a:p>
        </p:txBody>
      </p:sp>
      <p:sp>
        <p:nvSpPr>
          <p:cNvPr id="17413" name="Rectangle 2"/>
          <p:cNvSpPr>
            <a:spLocks noGrp="1" noChangeArrowheads="1"/>
          </p:cNvSpPr>
          <p:nvPr>
            <p:ph type="title"/>
          </p:nvPr>
        </p:nvSpPr>
        <p:spPr/>
        <p:txBody>
          <a:bodyPr/>
          <a:lstStyle/>
          <a:p>
            <a:pPr eaLnBrk="1" hangingPunct="1"/>
            <a:r>
              <a:rPr lang="en-US" smtClean="0"/>
              <a:t>Levels of B-Tree</a:t>
            </a:r>
          </a:p>
        </p:txBody>
      </p:sp>
      <p:sp>
        <p:nvSpPr>
          <p:cNvPr id="17414" name="Rectangle 3"/>
          <p:cNvSpPr>
            <a:spLocks noGrp="1" noChangeArrowheads="1"/>
          </p:cNvSpPr>
          <p:nvPr>
            <p:ph type="body" sz="half" idx="1"/>
          </p:nvPr>
        </p:nvSpPr>
        <p:spPr/>
        <p:txBody>
          <a:bodyPr/>
          <a:lstStyle/>
          <a:p>
            <a:pPr eaLnBrk="1" hangingPunct="1">
              <a:buClr>
                <a:schemeClr val="hlink"/>
              </a:buClr>
              <a:buFont typeface="Wingdings" pitchFamily="2" charset="2"/>
              <a:buChar char="Ø"/>
            </a:pPr>
            <a:r>
              <a:rPr lang="en-US" sz="1800" dirty="0" smtClean="0"/>
              <a:t>How many level enough</a:t>
            </a:r>
          </a:p>
          <a:p>
            <a:pPr eaLnBrk="1" hangingPunct="1">
              <a:buClr>
                <a:schemeClr val="hlink"/>
              </a:buClr>
              <a:buFont typeface="Wingdings" pitchFamily="2" charset="2"/>
              <a:buChar char="Ø"/>
            </a:pPr>
            <a:endParaRPr lang="en-US" sz="1800" dirty="0" smtClean="0"/>
          </a:p>
          <a:p>
            <a:pPr eaLnBrk="1" hangingPunct="1">
              <a:buClr>
                <a:schemeClr val="hlink"/>
              </a:buClr>
              <a:buFont typeface="Wingdings" pitchFamily="2" charset="2"/>
              <a:buNone/>
            </a:pPr>
            <a:endParaRPr lang="en-US" sz="1800" dirty="0" smtClean="0"/>
          </a:p>
        </p:txBody>
      </p:sp>
      <p:graphicFrame>
        <p:nvGraphicFramePr>
          <p:cNvPr id="1132591" name="Group 47"/>
          <p:cNvGraphicFramePr>
            <a:graphicFrameLocks noGrp="1"/>
          </p:cNvGraphicFramePr>
          <p:nvPr>
            <p:ph sz="half" idx="2"/>
          </p:nvPr>
        </p:nvGraphicFramePr>
        <p:xfrm>
          <a:off x="2057400" y="2743200"/>
          <a:ext cx="5486400" cy="1981200"/>
        </p:xfrm>
        <a:graphic>
          <a:graphicData uri="http://schemas.openxmlformats.org/drawingml/2006/table">
            <a:tbl>
              <a:tblPr/>
              <a:tblGrid>
                <a:gridCol w="1085850"/>
                <a:gridCol w="1352550"/>
                <a:gridCol w="1371600"/>
                <a:gridCol w="1676400"/>
              </a:tblGrid>
              <a:tr h="4953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Root</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1 node</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15 entries</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16 pointers</a:t>
                      </a: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4953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Level 1</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4953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Level 2</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4953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Level 3</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Date Placeholder 4"/>
          <p:cNvSpPr>
            <a:spLocks noGrp="1"/>
          </p:cNvSpPr>
          <p:nvPr>
            <p:ph type="dt" sz="quarter" idx="10"/>
          </p:nvPr>
        </p:nvSpPr>
        <p:spPr>
          <a:noFill/>
        </p:spPr>
        <p:txBody>
          <a:bodyPr/>
          <a:lstStyle/>
          <a:p>
            <a:fld id="{251C4504-183D-4D33-847B-84BA8CBD439E}" type="datetime4">
              <a:rPr lang="en-US" smtClean="0"/>
              <a:pPr/>
              <a:t>October 31, 2012</a:t>
            </a:fld>
            <a:endParaRPr lang="en-US" smtClean="0"/>
          </a:p>
        </p:txBody>
      </p:sp>
      <p:sp>
        <p:nvSpPr>
          <p:cNvPr id="18435" name="Footer Placeholder 5"/>
          <p:cNvSpPr>
            <a:spLocks noGrp="1"/>
          </p:cNvSpPr>
          <p:nvPr>
            <p:ph type="ftr" sz="quarter" idx="11"/>
          </p:nvPr>
        </p:nvSpPr>
        <p:spPr>
          <a:noFill/>
        </p:spPr>
        <p:txBody>
          <a:bodyPr/>
          <a:lstStyle/>
          <a:p>
            <a:r>
              <a:rPr lang="en-US" smtClean="0"/>
              <a:t>ADBS: Index</a:t>
            </a:r>
          </a:p>
        </p:txBody>
      </p:sp>
      <p:sp>
        <p:nvSpPr>
          <p:cNvPr id="18436" name="Slide Number Placeholder 6"/>
          <p:cNvSpPr>
            <a:spLocks noGrp="1"/>
          </p:cNvSpPr>
          <p:nvPr>
            <p:ph type="sldNum" sz="quarter" idx="12"/>
          </p:nvPr>
        </p:nvSpPr>
        <p:spPr>
          <a:noFill/>
        </p:spPr>
        <p:txBody>
          <a:bodyPr/>
          <a:lstStyle/>
          <a:p>
            <a:fld id="{3C83924C-4EEE-4623-9A9B-CD83EEF193FB}" type="slidenum">
              <a:rPr lang="en-US" smtClean="0"/>
              <a:pPr/>
              <a:t>19</a:t>
            </a:fld>
            <a:endParaRPr lang="en-US" smtClean="0"/>
          </a:p>
        </p:txBody>
      </p:sp>
      <p:sp>
        <p:nvSpPr>
          <p:cNvPr id="18437" name="Rectangle 2"/>
          <p:cNvSpPr>
            <a:spLocks noGrp="1" noChangeArrowheads="1"/>
          </p:cNvSpPr>
          <p:nvPr>
            <p:ph type="title"/>
          </p:nvPr>
        </p:nvSpPr>
        <p:spPr/>
        <p:txBody>
          <a:bodyPr/>
          <a:lstStyle/>
          <a:p>
            <a:pPr eaLnBrk="1" hangingPunct="1"/>
            <a:r>
              <a:rPr lang="en-US" smtClean="0"/>
              <a:t>Levels of B-Tree</a:t>
            </a:r>
          </a:p>
        </p:txBody>
      </p:sp>
      <p:sp>
        <p:nvSpPr>
          <p:cNvPr id="18438" name="Rectangle 3"/>
          <p:cNvSpPr>
            <a:spLocks noGrp="1" noChangeArrowheads="1"/>
          </p:cNvSpPr>
          <p:nvPr>
            <p:ph type="body" sz="half" idx="1"/>
          </p:nvPr>
        </p:nvSpPr>
        <p:spPr/>
        <p:txBody>
          <a:bodyPr/>
          <a:lstStyle/>
          <a:p>
            <a:pPr eaLnBrk="1" hangingPunct="1">
              <a:buClr>
                <a:schemeClr val="hlink"/>
              </a:buClr>
              <a:buFont typeface="Wingdings" pitchFamily="2" charset="2"/>
              <a:buChar char="Ø"/>
            </a:pPr>
            <a:r>
              <a:rPr lang="en-US" sz="1800" smtClean="0"/>
              <a:t>How many level enough</a:t>
            </a:r>
          </a:p>
          <a:p>
            <a:pPr eaLnBrk="1" hangingPunct="1">
              <a:buClr>
                <a:schemeClr val="hlink"/>
              </a:buClr>
              <a:buFont typeface="Wingdings" pitchFamily="2" charset="2"/>
              <a:buChar char="Ø"/>
            </a:pPr>
            <a:endParaRPr lang="en-US" sz="1800" smtClean="0"/>
          </a:p>
          <a:p>
            <a:pPr eaLnBrk="1" hangingPunct="1">
              <a:buClr>
                <a:schemeClr val="hlink"/>
              </a:buClr>
              <a:buFont typeface="Wingdings" pitchFamily="2" charset="2"/>
              <a:buNone/>
            </a:pPr>
            <a:endParaRPr lang="en-US" sz="1800" smtClean="0"/>
          </a:p>
        </p:txBody>
      </p:sp>
      <p:graphicFrame>
        <p:nvGraphicFramePr>
          <p:cNvPr id="1134596" name="Group 4"/>
          <p:cNvGraphicFramePr>
            <a:graphicFrameLocks noGrp="1"/>
          </p:cNvGraphicFramePr>
          <p:nvPr>
            <p:ph sz="half" idx="2"/>
          </p:nvPr>
        </p:nvGraphicFramePr>
        <p:xfrm>
          <a:off x="2057400" y="2743200"/>
          <a:ext cx="5486400" cy="1981200"/>
        </p:xfrm>
        <a:graphic>
          <a:graphicData uri="http://schemas.openxmlformats.org/drawingml/2006/table">
            <a:tbl>
              <a:tblPr/>
              <a:tblGrid>
                <a:gridCol w="1085850"/>
                <a:gridCol w="1352550"/>
                <a:gridCol w="1371600"/>
                <a:gridCol w="1676400"/>
              </a:tblGrid>
              <a:tr h="4953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Root</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1 node</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15 entries</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16 pointers</a:t>
                      </a: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4953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Level 1</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16 nodes</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4953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Level 2</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4953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Level 3</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Date Placeholder 4"/>
          <p:cNvSpPr>
            <a:spLocks noGrp="1"/>
          </p:cNvSpPr>
          <p:nvPr>
            <p:ph type="dt" sz="quarter" idx="10"/>
          </p:nvPr>
        </p:nvSpPr>
        <p:spPr>
          <a:noFill/>
        </p:spPr>
        <p:txBody>
          <a:bodyPr/>
          <a:lstStyle/>
          <a:p>
            <a:fld id="{7E44BCC9-36FB-4C61-BF2F-FAC3B4CF2C01}" type="datetime4">
              <a:rPr lang="en-US" smtClean="0"/>
              <a:pPr/>
              <a:t>October 31, 2012</a:t>
            </a:fld>
            <a:endParaRPr lang="en-US" smtClean="0"/>
          </a:p>
        </p:txBody>
      </p:sp>
      <p:sp>
        <p:nvSpPr>
          <p:cNvPr id="19459" name="Footer Placeholder 5"/>
          <p:cNvSpPr>
            <a:spLocks noGrp="1"/>
          </p:cNvSpPr>
          <p:nvPr>
            <p:ph type="ftr" sz="quarter" idx="11"/>
          </p:nvPr>
        </p:nvSpPr>
        <p:spPr>
          <a:noFill/>
        </p:spPr>
        <p:txBody>
          <a:bodyPr/>
          <a:lstStyle/>
          <a:p>
            <a:r>
              <a:rPr lang="en-US" smtClean="0"/>
              <a:t>ADBS: Index</a:t>
            </a:r>
          </a:p>
        </p:txBody>
      </p:sp>
      <p:sp>
        <p:nvSpPr>
          <p:cNvPr id="19460" name="Slide Number Placeholder 6"/>
          <p:cNvSpPr>
            <a:spLocks noGrp="1"/>
          </p:cNvSpPr>
          <p:nvPr>
            <p:ph type="sldNum" sz="quarter" idx="12"/>
          </p:nvPr>
        </p:nvSpPr>
        <p:spPr>
          <a:noFill/>
        </p:spPr>
        <p:txBody>
          <a:bodyPr/>
          <a:lstStyle/>
          <a:p>
            <a:fld id="{C19C7C7B-0DB0-4E06-AF11-B270962D113D}" type="slidenum">
              <a:rPr lang="en-US" smtClean="0"/>
              <a:pPr/>
              <a:t>20</a:t>
            </a:fld>
            <a:endParaRPr lang="en-US" smtClean="0"/>
          </a:p>
        </p:txBody>
      </p:sp>
      <p:sp>
        <p:nvSpPr>
          <p:cNvPr id="19461" name="Rectangle 2"/>
          <p:cNvSpPr>
            <a:spLocks noGrp="1" noChangeArrowheads="1"/>
          </p:cNvSpPr>
          <p:nvPr>
            <p:ph type="title"/>
          </p:nvPr>
        </p:nvSpPr>
        <p:spPr/>
        <p:txBody>
          <a:bodyPr/>
          <a:lstStyle/>
          <a:p>
            <a:pPr eaLnBrk="1" hangingPunct="1"/>
            <a:r>
              <a:rPr lang="en-US" smtClean="0"/>
              <a:t>Levels of B-Tree</a:t>
            </a:r>
          </a:p>
        </p:txBody>
      </p:sp>
      <p:sp>
        <p:nvSpPr>
          <p:cNvPr id="19462" name="Rectangle 3"/>
          <p:cNvSpPr>
            <a:spLocks noGrp="1" noChangeArrowheads="1"/>
          </p:cNvSpPr>
          <p:nvPr>
            <p:ph type="body" sz="half" idx="1"/>
          </p:nvPr>
        </p:nvSpPr>
        <p:spPr/>
        <p:txBody>
          <a:bodyPr/>
          <a:lstStyle/>
          <a:p>
            <a:pPr eaLnBrk="1" hangingPunct="1">
              <a:buClr>
                <a:schemeClr val="hlink"/>
              </a:buClr>
              <a:buFont typeface="Wingdings" pitchFamily="2" charset="2"/>
              <a:buChar char="Ø"/>
            </a:pPr>
            <a:r>
              <a:rPr lang="en-US" sz="1800" smtClean="0"/>
              <a:t>How many level enough</a:t>
            </a:r>
          </a:p>
          <a:p>
            <a:pPr eaLnBrk="1" hangingPunct="1">
              <a:buClr>
                <a:schemeClr val="hlink"/>
              </a:buClr>
              <a:buFont typeface="Wingdings" pitchFamily="2" charset="2"/>
              <a:buChar char="Ø"/>
            </a:pPr>
            <a:endParaRPr lang="en-US" sz="1800" smtClean="0"/>
          </a:p>
          <a:p>
            <a:pPr eaLnBrk="1" hangingPunct="1">
              <a:buClr>
                <a:schemeClr val="hlink"/>
              </a:buClr>
              <a:buFont typeface="Wingdings" pitchFamily="2" charset="2"/>
              <a:buNone/>
            </a:pPr>
            <a:endParaRPr lang="en-US" sz="1800" smtClean="0"/>
          </a:p>
        </p:txBody>
      </p:sp>
      <p:graphicFrame>
        <p:nvGraphicFramePr>
          <p:cNvPr id="1135658" name="Group 42"/>
          <p:cNvGraphicFramePr>
            <a:graphicFrameLocks noGrp="1"/>
          </p:cNvGraphicFramePr>
          <p:nvPr>
            <p:ph sz="half" idx="2"/>
          </p:nvPr>
        </p:nvGraphicFramePr>
        <p:xfrm>
          <a:off x="2057400" y="2743200"/>
          <a:ext cx="5791200" cy="1981200"/>
        </p:xfrm>
        <a:graphic>
          <a:graphicData uri="http://schemas.openxmlformats.org/drawingml/2006/table">
            <a:tbl>
              <a:tblPr/>
              <a:tblGrid>
                <a:gridCol w="1085850"/>
                <a:gridCol w="1352550"/>
                <a:gridCol w="1676400"/>
                <a:gridCol w="1676400"/>
              </a:tblGrid>
              <a:tr h="4953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Root</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1 node</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15 entries</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rgbClr val="92D05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16 pointers</a:t>
                      </a: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rgbClr val="92D050"/>
                    </a:solidFill>
                  </a:tcPr>
                </a:tc>
              </a:tr>
              <a:tr h="4953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Level 1</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16 nodes</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240 entries</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rgbClr val="92D05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4953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Level 2</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4953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Level 3</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Date Placeholder 4"/>
          <p:cNvSpPr>
            <a:spLocks noGrp="1"/>
          </p:cNvSpPr>
          <p:nvPr>
            <p:ph type="dt" sz="quarter" idx="10"/>
          </p:nvPr>
        </p:nvSpPr>
        <p:spPr>
          <a:noFill/>
        </p:spPr>
        <p:txBody>
          <a:bodyPr/>
          <a:lstStyle/>
          <a:p>
            <a:fld id="{FCF63D51-1616-4888-B9BE-79FDCBB8CF12}" type="datetime4">
              <a:rPr lang="en-US" smtClean="0"/>
              <a:pPr/>
              <a:t>October 31, 2012</a:t>
            </a:fld>
            <a:endParaRPr lang="en-US" smtClean="0"/>
          </a:p>
        </p:txBody>
      </p:sp>
      <p:sp>
        <p:nvSpPr>
          <p:cNvPr id="20483" name="Footer Placeholder 5"/>
          <p:cNvSpPr>
            <a:spLocks noGrp="1"/>
          </p:cNvSpPr>
          <p:nvPr>
            <p:ph type="ftr" sz="quarter" idx="11"/>
          </p:nvPr>
        </p:nvSpPr>
        <p:spPr>
          <a:noFill/>
        </p:spPr>
        <p:txBody>
          <a:bodyPr/>
          <a:lstStyle/>
          <a:p>
            <a:r>
              <a:rPr lang="en-US" smtClean="0"/>
              <a:t>ADBS: Index</a:t>
            </a:r>
          </a:p>
        </p:txBody>
      </p:sp>
      <p:sp>
        <p:nvSpPr>
          <p:cNvPr id="20484" name="Slide Number Placeholder 6"/>
          <p:cNvSpPr>
            <a:spLocks noGrp="1"/>
          </p:cNvSpPr>
          <p:nvPr>
            <p:ph type="sldNum" sz="quarter" idx="12"/>
          </p:nvPr>
        </p:nvSpPr>
        <p:spPr>
          <a:noFill/>
        </p:spPr>
        <p:txBody>
          <a:bodyPr/>
          <a:lstStyle/>
          <a:p>
            <a:fld id="{949516A4-4AF3-434F-8E28-3CFA824DB548}" type="slidenum">
              <a:rPr lang="en-US" smtClean="0"/>
              <a:pPr/>
              <a:t>21</a:t>
            </a:fld>
            <a:endParaRPr lang="en-US" smtClean="0"/>
          </a:p>
        </p:txBody>
      </p:sp>
      <p:sp>
        <p:nvSpPr>
          <p:cNvPr id="20485" name="Rectangle 2"/>
          <p:cNvSpPr>
            <a:spLocks noGrp="1" noChangeArrowheads="1"/>
          </p:cNvSpPr>
          <p:nvPr>
            <p:ph type="title"/>
          </p:nvPr>
        </p:nvSpPr>
        <p:spPr/>
        <p:txBody>
          <a:bodyPr/>
          <a:lstStyle/>
          <a:p>
            <a:pPr eaLnBrk="1" hangingPunct="1"/>
            <a:r>
              <a:rPr lang="en-US" smtClean="0"/>
              <a:t>Levels of B-Tree</a:t>
            </a:r>
          </a:p>
        </p:txBody>
      </p:sp>
      <p:sp>
        <p:nvSpPr>
          <p:cNvPr id="20486" name="Rectangle 3"/>
          <p:cNvSpPr>
            <a:spLocks noGrp="1" noChangeArrowheads="1"/>
          </p:cNvSpPr>
          <p:nvPr>
            <p:ph type="body" sz="half" idx="1"/>
          </p:nvPr>
        </p:nvSpPr>
        <p:spPr/>
        <p:txBody>
          <a:bodyPr/>
          <a:lstStyle/>
          <a:p>
            <a:pPr eaLnBrk="1" hangingPunct="1">
              <a:buClr>
                <a:schemeClr val="hlink"/>
              </a:buClr>
              <a:buFont typeface="Wingdings" pitchFamily="2" charset="2"/>
              <a:buChar char="Ø"/>
            </a:pPr>
            <a:r>
              <a:rPr lang="en-US" sz="1800" smtClean="0"/>
              <a:t>How many level enough</a:t>
            </a:r>
          </a:p>
          <a:p>
            <a:pPr eaLnBrk="1" hangingPunct="1">
              <a:buClr>
                <a:schemeClr val="hlink"/>
              </a:buClr>
              <a:buFont typeface="Wingdings" pitchFamily="2" charset="2"/>
              <a:buChar char="Ø"/>
            </a:pPr>
            <a:endParaRPr lang="en-US" sz="1800" smtClean="0"/>
          </a:p>
          <a:p>
            <a:pPr eaLnBrk="1" hangingPunct="1">
              <a:buClr>
                <a:schemeClr val="hlink"/>
              </a:buClr>
              <a:buFont typeface="Wingdings" pitchFamily="2" charset="2"/>
              <a:buNone/>
            </a:pPr>
            <a:endParaRPr lang="en-US" sz="1800" smtClean="0"/>
          </a:p>
        </p:txBody>
      </p:sp>
      <p:graphicFrame>
        <p:nvGraphicFramePr>
          <p:cNvPr id="1136672" name="Group 32"/>
          <p:cNvGraphicFramePr>
            <a:graphicFrameLocks noGrp="1"/>
          </p:cNvGraphicFramePr>
          <p:nvPr>
            <p:ph sz="half" idx="2"/>
          </p:nvPr>
        </p:nvGraphicFramePr>
        <p:xfrm>
          <a:off x="2057400" y="2743200"/>
          <a:ext cx="5791200" cy="1981200"/>
        </p:xfrm>
        <a:graphic>
          <a:graphicData uri="http://schemas.openxmlformats.org/drawingml/2006/table">
            <a:tbl>
              <a:tblPr/>
              <a:tblGrid>
                <a:gridCol w="1085850"/>
                <a:gridCol w="1352550"/>
                <a:gridCol w="1600200"/>
                <a:gridCol w="1752600"/>
              </a:tblGrid>
              <a:tr h="4953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Root</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1 node</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15 entries</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16 pointers</a:t>
                      </a: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4953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Level 1</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16 nodes</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rgbClr val="00B0F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240 entries</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rgbClr val="00B0F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256 pointers</a:t>
                      </a: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rgbClr val="00B0F0"/>
                    </a:solidFill>
                  </a:tcPr>
                </a:tc>
              </a:tr>
              <a:tr h="4953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Level 2</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4953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Level 3</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Date Placeholder 4"/>
          <p:cNvSpPr>
            <a:spLocks noGrp="1"/>
          </p:cNvSpPr>
          <p:nvPr>
            <p:ph type="dt" sz="quarter" idx="10"/>
          </p:nvPr>
        </p:nvSpPr>
        <p:spPr>
          <a:noFill/>
        </p:spPr>
        <p:txBody>
          <a:bodyPr/>
          <a:lstStyle/>
          <a:p>
            <a:fld id="{7B2EDA53-1346-4C24-9CFE-F1DAB9913632}" type="datetime4">
              <a:rPr lang="en-US" smtClean="0"/>
              <a:pPr/>
              <a:t>October 31, 2012</a:t>
            </a:fld>
            <a:endParaRPr lang="en-US" smtClean="0"/>
          </a:p>
        </p:txBody>
      </p:sp>
      <p:sp>
        <p:nvSpPr>
          <p:cNvPr id="21507" name="Footer Placeholder 5"/>
          <p:cNvSpPr>
            <a:spLocks noGrp="1"/>
          </p:cNvSpPr>
          <p:nvPr>
            <p:ph type="ftr" sz="quarter" idx="11"/>
          </p:nvPr>
        </p:nvSpPr>
        <p:spPr>
          <a:noFill/>
        </p:spPr>
        <p:txBody>
          <a:bodyPr/>
          <a:lstStyle/>
          <a:p>
            <a:r>
              <a:rPr lang="en-US" smtClean="0"/>
              <a:t>ADBS: Index</a:t>
            </a:r>
          </a:p>
        </p:txBody>
      </p:sp>
      <p:sp>
        <p:nvSpPr>
          <p:cNvPr id="21508" name="Slide Number Placeholder 6"/>
          <p:cNvSpPr>
            <a:spLocks noGrp="1"/>
          </p:cNvSpPr>
          <p:nvPr>
            <p:ph type="sldNum" sz="quarter" idx="12"/>
          </p:nvPr>
        </p:nvSpPr>
        <p:spPr>
          <a:noFill/>
        </p:spPr>
        <p:txBody>
          <a:bodyPr/>
          <a:lstStyle/>
          <a:p>
            <a:fld id="{91C4A859-89E6-42F2-B069-17B08732B49B}" type="slidenum">
              <a:rPr lang="en-US" smtClean="0"/>
              <a:pPr/>
              <a:t>22</a:t>
            </a:fld>
            <a:endParaRPr lang="en-US" smtClean="0"/>
          </a:p>
        </p:txBody>
      </p:sp>
      <p:sp>
        <p:nvSpPr>
          <p:cNvPr id="21509" name="Rectangle 2"/>
          <p:cNvSpPr>
            <a:spLocks noGrp="1" noChangeArrowheads="1"/>
          </p:cNvSpPr>
          <p:nvPr>
            <p:ph type="title"/>
          </p:nvPr>
        </p:nvSpPr>
        <p:spPr/>
        <p:txBody>
          <a:bodyPr/>
          <a:lstStyle/>
          <a:p>
            <a:pPr eaLnBrk="1" hangingPunct="1"/>
            <a:r>
              <a:rPr lang="en-US" smtClean="0"/>
              <a:t>Levels of B-Tree</a:t>
            </a:r>
          </a:p>
        </p:txBody>
      </p:sp>
      <p:sp>
        <p:nvSpPr>
          <p:cNvPr id="21510" name="Rectangle 3"/>
          <p:cNvSpPr>
            <a:spLocks noGrp="1" noChangeArrowheads="1"/>
          </p:cNvSpPr>
          <p:nvPr>
            <p:ph type="body" sz="half" idx="1"/>
          </p:nvPr>
        </p:nvSpPr>
        <p:spPr/>
        <p:txBody>
          <a:bodyPr/>
          <a:lstStyle/>
          <a:p>
            <a:pPr eaLnBrk="1" hangingPunct="1">
              <a:buClr>
                <a:schemeClr val="hlink"/>
              </a:buClr>
              <a:buFont typeface="Wingdings" pitchFamily="2" charset="2"/>
              <a:buChar char="Ø"/>
            </a:pPr>
            <a:r>
              <a:rPr lang="en-US" sz="1800" smtClean="0"/>
              <a:t>How many level enough</a:t>
            </a:r>
          </a:p>
          <a:p>
            <a:pPr eaLnBrk="1" hangingPunct="1">
              <a:buClr>
                <a:schemeClr val="hlink"/>
              </a:buClr>
              <a:buFont typeface="Wingdings" pitchFamily="2" charset="2"/>
              <a:buChar char="Ø"/>
            </a:pPr>
            <a:endParaRPr lang="en-US" sz="1800" smtClean="0"/>
          </a:p>
          <a:p>
            <a:pPr eaLnBrk="1" hangingPunct="1">
              <a:buClr>
                <a:schemeClr val="hlink"/>
              </a:buClr>
              <a:buFont typeface="Wingdings" pitchFamily="2" charset="2"/>
              <a:buNone/>
            </a:pPr>
            <a:endParaRPr lang="en-US" sz="1800" smtClean="0"/>
          </a:p>
        </p:txBody>
      </p:sp>
      <p:graphicFrame>
        <p:nvGraphicFramePr>
          <p:cNvPr id="1137699" name="Group 35"/>
          <p:cNvGraphicFramePr>
            <a:graphicFrameLocks noGrp="1"/>
          </p:cNvGraphicFramePr>
          <p:nvPr>
            <p:ph sz="half" idx="2"/>
          </p:nvPr>
        </p:nvGraphicFramePr>
        <p:xfrm>
          <a:off x="2057400" y="2743200"/>
          <a:ext cx="6019800" cy="1981200"/>
        </p:xfrm>
        <a:graphic>
          <a:graphicData uri="http://schemas.openxmlformats.org/drawingml/2006/table">
            <a:tbl>
              <a:tblPr/>
              <a:tblGrid>
                <a:gridCol w="1085850"/>
                <a:gridCol w="1504950"/>
                <a:gridCol w="1752600"/>
                <a:gridCol w="1676400"/>
              </a:tblGrid>
              <a:tr h="4953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Root</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1 node</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15 entries</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16 pointers</a:t>
                      </a: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4953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Level 1</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16 nodes</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240 entries</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256 pointers</a:t>
                      </a: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4953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Level 2</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256 nodes</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4953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Level 3</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Date Placeholder 4"/>
          <p:cNvSpPr>
            <a:spLocks noGrp="1"/>
          </p:cNvSpPr>
          <p:nvPr>
            <p:ph type="dt" sz="quarter" idx="10"/>
          </p:nvPr>
        </p:nvSpPr>
        <p:spPr>
          <a:noFill/>
        </p:spPr>
        <p:txBody>
          <a:bodyPr/>
          <a:lstStyle/>
          <a:p>
            <a:fld id="{6477FF19-B7C7-4661-A07A-AA4AA0E22B19}" type="datetime4">
              <a:rPr lang="en-US" smtClean="0"/>
              <a:pPr/>
              <a:t>October 31, 2012</a:t>
            </a:fld>
            <a:endParaRPr lang="en-US" smtClean="0"/>
          </a:p>
        </p:txBody>
      </p:sp>
      <p:sp>
        <p:nvSpPr>
          <p:cNvPr id="22531" name="Footer Placeholder 5"/>
          <p:cNvSpPr>
            <a:spLocks noGrp="1"/>
          </p:cNvSpPr>
          <p:nvPr>
            <p:ph type="ftr" sz="quarter" idx="11"/>
          </p:nvPr>
        </p:nvSpPr>
        <p:spPr>
          <a:noFill/>
        </p:spPr>
        <p:txBody>
          <a:bodyPr/>
          <a:lstStyle/>
          <a:p>
            <a:r>
              <a:rPr lang="en-US" smtClean="0"/>
              <a:t>ADBS: Index</a:t>
            </a:r>
          </a:p>
        </p:txBody>
      </p:sp>
      <p:sp>
        <p:nvSpPr>
          <p:cNvPr id="22532" name="Slide Number Placeholder 6"/>
          <p:cNvSpPr>
            <a:spLocks noGrp="1"/>
          </p:cNvSpPr>
          <p:nvPr>
            <p:ph type="sldNum" sz="quarter" idx="12"/>
          </p:nvPr>
        </p:nvSpPr>
        <p:spPr>
          <a:noFill/>
        </p:spPr>
        <p:txBody>
          <a:bodyPr/>
          <a:lstStyle/>
          <a:p>
            <a:fld id="{83209186-3F2E-443A-89A9-0641ABC4464B}" type="slidenum">
              <a:rPr lang="en-US" smtClean="0"/>
              <a:pPr/>
              <a:t>23</a:t>
            </a:fld>
            <a:endParaRPr lang="en-US" smtClean="0"/>
          </a:p>
        </p:txBody>
      </p:sp>
      <p:sp>
        <p:nvSpPr>
          <p:cNvPr id="22533" name="Rectangle 2"/>
          <p:cNvSpPr>
            <a:spLocks noGrp="1" noChangeArrowheads="1"/>
          </p:cNvSpPr>
          <p:nvPr>
            <p:ph type="title"/>
          </p:nvPr>
        </p:nvSpPr>
        <p:spPr/>
        <p:txBody>
          <a:bodyPr/>
          <a:lstStyle/>
          <a:p>
            <a:pPr eaLnBrk="1" hangingPunct="1"/>
            <a:r>
              <a:rPr lang="en-US" smtClean="0"/>
              <a:t>Levels of B-Tree</a:t>
            </a:r>
          </a:p>
        </p:txBody>
      </p:sp>
      <p:sp>
        <p:nvSpPr>
          <p:cNvPr id="22534" name="Rectangle 3"/>
          <p:cNvSpPr>
            <a:spLocks noGrp="1" noChangeArrowheads="1"/>
          </p:cNvSpPr>
          <p:nvPr>
            <p:ph type="body" sz="half" idx="1"/>
          </p:nvPr>
        </p:nvSpPr>
        <p:spPr/>
        <p:txBody>
          <a:bodyPr/>
          <a:lstStyle/>
          <a:p>
            <a:pPr eaLnBrk="1" hangingPunct="1">
              <a:buClr>
                <a:schemeClr val="hlink"/>
              </a:buClr>
              <a:buFont typeface="Wingdings" pitchFamily="2" charset="2"/>
              <a:buChar char="Ø"/>
            </a:pPr>
            <a:r>
              <a:rPr lang="en-US" sz="1800" smtClean="0"/>
              <a:t>How many level enough</a:t>
            </a:r>
          </a:p>
          <a:p>
            <a:pPr eaLnBrk="1" hangingPunct="1">
              <a:buClr>
                <a:schemeClr val="hlink"/>
              </a:buClr>
              <a:buFont typeface="Wingdings" pitchFamily="2" charset="2"/>
              <a:buChar char="Ø"/>
            </a:pPr>
            <a:endParaRPr lang="en-US" sz="1800" smtClean="0"/>
          </a:p>
          <a:p>
            <a:pPr eaLnBrk="1" hangingPunct="1">
              <a:buClr>
                <a:schemeClr val="hlink"/>
              </a:buClr>
              <a:buFont typeface="Wingdings" pitchFamily="2" charset="2"/>
              <a:buNone/>
            </a:pPr>
            <a:endParaRPr lang="en-US" sz="1800" smtClean="0"/>
          </a:p>
        </p:txBody>
      </p:sp>
      <p:graphicFrame>
        <p:nvGraphicFramePr>
          <p:cNvPr id="1138719" name="Group 31"/>
          <p:cNvGraphicFramePr>
            <a:graphicFrameLocks noGrp="1"/>
          </p:cNvGraphicFramePr>
          <p:nvPr>
            <p:ph sz="half" idx="2"/>
          </p:nvPr>
        </p:nvGraphicFramePr>
        <p:xfrm>
          <a:off x="2057400" y="2743200"/>
          <a:ext cx="6096000" cy="1981200"/>
        </p:xfrm>
        <a:graphic>
          <a:graphicData uri="http://schemas.openxmlformats.org/drawingml/2006/table">
            <a:tbl>
              <a:tblPr/>
              <a:tblGrid>
                <a:gridCol w="1085850"/>
                <a:gridCol w="1504950"/>
                <a:gridCol w="1752600"/>
                <a:gridCol w="1752600"/>
              </a:tblGrid>
              <a:tr h="4953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Root</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1 node</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15 entries</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16 pointers</a:t>
                      </a: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accent1">
                        <a:lumMod val="75000"/>
                      </a:schemeClr>
                    </a:solidFill>
                  </a:tcPr>
                </a:tc>
              </a:tr>
              <a:tr h="4953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Level 1</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16 nodes</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240 entries</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accent1">
                        <a:lumMod val="75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256 pointers</a:t>
                      </a: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4953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Level 2</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256 nodes</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3840 entries</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accent1">
                        <a:lumMod val="75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4953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Level 3</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Date Placeholder 4"/>
          <p:cNvSpPr>
            <a:spLocks noGrp="1"/>
          </p:cNvSpPr>
          <p:nvPr>
            <p:ph type="dt" sz="quarter" idx="10"/>
          </p:nvPr>
        </p:nvSpPr>
        <p:spPr>
          <a:noFill/>
        </p:spPr>
        <p:txBody>
          <a:bodyPr/>
          <a:lstStyle/>
          <a:p>
            <a:fld id="{E6EE1096-4A88-4294-B6F7-4FE6EA2EA4DB}" type="datetime4">
              <a:rPr lang="en-US" smtClean="0"/>
              <a:pPr/>
              <a:t>October 31, 2012</a:t>
            </a:fld>
            <a:endParaRPr lang="en-US" smtClean="0"/>
          </a:p>
        </p:txBody>
      </p:sp>
      <p:sp>
        <p:nvSpPr>
          <p:cNvPr id="23555" name="Footer Placeholder 5"/>
          <p:cNvSpPr>
            <a:spLocks noGrp="1"/>
          </p:cNvSpPr>
          <p:nvPr>
            <p:ph type="ftr" sz="quarter" idx="11"/>
          </p:nvPr>
        </p:nvSpPr>
        <p:spPr>
          <a:noFill/>
        </p:spPr>
        <p:txBody>
          <a:bodyPr/>
          <a:lstStyle/>
          <a:p>
            <a:r>
              <a:rPr lang="en-US" smtClean="0"/>
              <a:t>ADBS: Index</a:t>
            </a:r>
          </a:p>
        </p:txBody>
      </p:sp>
      <p:sp>
        <p:nvSpPr>
          <p:cNvPr id="23556" name="Slide Number Placeholder 6"/>
          <p:cNvSpPr>
            <a:spLocks noGrp="1"/>
          </p:cNvSpPr>
          <p:nvPr>
            <p:ph type="sldNum" sz="quarter" idx="12"/>
          </p:nvPr>
        </p:nvSpPr>
        <p:spPr>
          <a:noFill/>
        </p:spPr>
        <p:txBody>
          <a:bodyPr/>
          <a:lstStyle/>
          <a:p>
            <a:fld id="{DAC40C73-360A-40F6-B8AF-F4ACB06C3168}" type="slidenum">
              <a:rPr lang="en-US" smtClean="0"/>
              <a:pPr/>
              <a:t>24</a:t>
            </a:fld>
            <a:endParaRPr lang="en-US" smtClean="0"/>
          </a:p>
        </p:txBody>
      </p:sp>
      <p:sp>
        <p:nvSpPr>
          <p:cNvPr id="23557" name="Rectangle 2"/>
          <p:cNvSpPr>
            <a:spLocks noGrp="1" noChangeArrowheads="1"/>
          </p:cNvSpPr>
          <p:nvPr>
            <p:ph type="title"/>
          </p:nvPr>
        </p:nvSpPr>
        <p:spPr/>
        <p:txBody>
          <a:bodyPr/>
          <a:lstStyle/>
          <a:p>
            <a:pPr eaLnBrk="1" hangingPunct="1"/>
            <a:r>
              <a:rPr lang="en-US" smtClean="0"/>
              <a:t>Levels of B-Tree</a:t>
            </a:r>
          </a:p>
        </p:txBody>
      </p:sp>
      <p:sp>
        <p:nvSpPr>
          <p:cNvPr id="23558" name="Rectangle 3"/>
          <p:cNvSpPr>
            <a:spLocks noGrp="1" noChangeArrowheads="1"/>
          </p:cNvSpPr>
          <p:nvPr>
            <p:ph type="body" sz="half" idx="1"/>
          </p:nvPr>
        </p:nvSpPr>
        <p:spPr/>
        <p:txBody>
          <a:bodyPr/>
          <a:lstStyle/>
          <a:p>
            <a:pPr eaLnBrk="1" hangingPunct="1">
              <a:buClr>
                <a:schemeClr val="hlink"/>
              </a:buClr>
              <a:buFont typeface="Wingdings" pitchFamily="2" charset="2"/>
              <a:buChar char="Ø"/>
            </a:pPr>
            <a:r>
              <a:rPr lang="en-US" sz="1800" smtClean="0"/>
              <a:t>How many level enough</a:t>
            </a:r>
          </a:p>
          <a:p>
            <a:pPr eaLnBrk="1" hangingPunct="1">
              <a:buClr>
                <a:schemeClr val="hlink"/>
              </a:buClr>
              <a:buFont typeface="Wingdings" pitchFamily="2" charset="2"/>
              <a:buChar char="Ø"/>
            </a:pPr>
            <a:endParaRPr lang="en-US" sz="1800" smtClean="0"/>
          </a:p>
          <a:p>
            <a:pPr eaLnBrk="1" hangingPunct="1">
              <a:buClr>
                <a:schemeClr val="hlink"/>
              </a:buClr>
              <a:buFont typeface="Wingdings" pitchFamily="2" charset="2"/>
              <a:buNone/>
            </a:pPr>
            <a:endParaRPr lang="en-US" sz="1800" smtClean="0"/>
          </a:p>
        </p:txBody>
      </p:sp>
      <p:graphicFrame>
        <p:nvGraphicFramePr>
          <p:cNvPr id="1140769" name="Group 33"/>
          <p:cNvGraphicFramePr>
            <a:graphicFrameLocks noGrp="1"/>
          </p:cNvGraphicFramePr>
          <p:nvPr>
            <p:ph sz="half" idx="2"/>
          </p:nvPr>
        </p:nvGraphicFramePr>
        <p:xfrm>
          <a:off x="2057400" y="2743200"/>
          <a:ext cx="6248400" cy="1981200"/>
        </p:xfrm>
        <a:graphic>
          <a:graphicData uri="http://schemas.openxmlformats.org/drawingml/2006/table">
            <a:tbl>
              <a:tblPr/>
              <a:tblGrid>
                <a:gridCol w="1085850"/>
                <a:gridCol w="1504950"/>
                <a:gridCol w="1752600"/>
                <a:gridCol w="1905000"/>
              </a:tblGrid>
              <a:tr h="4953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Root</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1 node</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15 entries</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16 pointers</a:t>
                      </a: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4953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Level 1</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16 nodes</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240 entries</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256 pointers</a:t>
                      </a: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4953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Level 2</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256 nodes</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3840 entries</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4096 pointers</a:t>
                      </a: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solidFill>
                      <a:schemeClr val="accent2">
                        <a:lumMod val="20000"/>
                        <a:lumOff val="80000"/>
                      </a:schemeClr>
                    </a:solidFill>
                  </a:tcPr>
                </a:tc>
              </a:tr>
              <a:tr h="4953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Level 3</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Date Placeholder 4"/>
          <p:cNvSpPr>
            <a:spLocks noGrp="1"/>
          </p:cNvSpPr>
          <p:nvPr>
            <p:ph type="dt" sz="quarter" idx="10"/>
          </p:nvPr>
        </p:nvSpPr>
        <p:spPr>
          <a:noFill/>
        </p:spPr>
        <p:txBody>
          <a:bodyPr/>
          <a:lstStyle/>
          <a:p>
            <a:fld id="{02D58E13-DB04-463E-B97B-53ED79CDD575}" type="datetime4">
              <a:rPr lang="en-US" smtClean="0"/>
              <a:pPr/>
              <a:t>October 31, 2012</a:t>
            </a:fld>
            <a:endParaRPr lang="en-US" smtClean="0"/>
          </a:p>
        </p:txBody>
      </p:sp>
      <p:sp>
        <p:nvSpPr>
          <p:cNvPr id="24579" name="Footer Placeholder 5"/>
          <p:cNvSpPr>
            <a:spLocks noGrp="1"/>
          </p:cNvSpPr>
          <p:nvPr>
            <p:ph type="ftr" sz="quarter" idx="11"/>
          </p:nvPr>
        </p:nvSpPr>
        <p:spPr>
          <a:noFill/>
        </p:spPr>
        <p:txBody>
          <a:bodyPr/>
          <a:lstStyle/>
          <a:p>
            <a:r>
              <a:rPr lang="en-US" smtClean="0"/>
              <a:t>ADBS: Index</a:t>
            </a:r>
          </a:p>
        </p:txBody>
      </p:sp>
      <p:sp>
        <p:nvSpPr>
          <p:cNvPr id="24580" name="Slide Number Placeholder 6"/>
          <p:cNvSpPr>
            <a:spLocks noGrp="1"/>
          </p:cNvSpPr>
          <p:nvPr>
            <p:ph type="sldNum" sz="quarter" idx="12"/>
          </p:nvPr>
        </p:nvSpPr>
        <p:spPr>
          <a:noFill/>
        </p:spPr>
        <p:txBody>
          <a:bodyPr/>
          <a:lstStyle/>
          <a:p>
            <a:fld id="{9A720F60-DBFE-4647-9CAA-C628A369BC5A}" type="slidenum">
              <a:rPr lang="en-US" smtClean="0"/>
              <a:pPr/>
              <a:t>25</a:t>
            </a:fld>
            <a:endParaRPr lang="en-US" smtClean="0"/>
          </a:p>
        </p:txBody>
      </p:sp>
      <p:sp>
        <p:nvSpPr>
          <p:cNvPr id="24581" name="Rectangle 2"/>
          <p:cNvSpPr>
            <a:spLocks noGrp="1" noChangeArrowheads="1"/>
          </p:cNvSpPr>
          <p:nvPr>
            <p:ph type="title"/>
          </p:nvPr>
        </p:nvSpPr>
        <p:spPr/>
        <p:txBody>
          <a:bodyPr/>
          <a:lstStyle/>
          <a:p>
            <a:pPr eaLnBrk="1" hangingPunct="1"/>
            <a:r>
              <a:rPr lang="en-US" smtClean="0"/>
              <a:t>Levels of B-Tree</a:t>
            </a:r>
          </a:p>
        </p:txBody>
      </p:sp>
      <p:sp>
        <p:nvSpPr>
          <p:cNvPr id="24582" name="Rectangle 3"/>
          <p:cNvSpPr>
            <a:spLocks noGrp="1" noChangeArrowheads="1"/>
          </p:cNvSpPr>
          <p:nvPr>
            <p:ph type="body" sz="half" idx="1"/>
          </p:nvPr>
        </p:nvSpPr>
        <p:spPr/>
        <p:txBody>
          <a:bodyPr/>
          <a:lstStyle/>
          <a:p>
            <a:pPr eaLnBrk="1" hangingPunct="1">
              <a:buClr>
                <a:schemeClr val="hlink"/>
              </a:buClr>
              <a:buFont typeface="Wingdings" pitchFamily="2" charset="2"/>
              <a:buChar char="Ø"/>
            </a:pPr>
            <a:r>
              <a:rPr lang="en-US" sz="1800" smtClean="0"/>
              <a:t>How many level enough</a:t>
            </a:r>
          </a:p>
          <a:p>
            <a:pPr eaLnBrk="1" hangingPunct="1">
              <a:buClr>
                <a:schemeClr val="hlink"/>
              </a:buClr>
              <a:buFont typeface="Wingdings" pitchFamily="2" charset="2"/>
              <a:buChar char="Ø"/>
            </a:pPr>
            <a:endParaRPr lang="en-US" sz="1800" smtClean="0"/>
          </a:p>
          <a:p>
            <a:pPr eaLnBrk="1" hangingPunct="1">
              <a:buClr>
                <a:schemeClr val="hlink"/>
              </a:buClr>
              <a:buFont typeface="Wingdings" pitchFamily="2" charset="2"/>
              <a:buNone/>
            </a:pPr>
            <a:endParaRPr lang="en-US" sz="1800" smtClean="0"/>
          </a:p>
        </p:txBody>
      </p:sp>
      <p:graphicFrame>
        <p:nvGraphicFramePr>
          <p:cNvPr id="1141797" name="Group 37"/>
          <p:cNvGraphicFramePr>
            <a:graphicFrameLocks noGrp="1"/>
          </p:cNvGraphicFramePr>
          <p:nvPr>
            <p:ph sz="half" idx="2"/>
          </p:nvPr>
        </p:nvGraphicFramePr>
        <p:xfrm>
          <a:off x="1143000" y="2743200"/>
          <a:ext cx="6858000" cy="1981200"/>
        </p:xfrm>
        <a:graphic>
          <a:graphicData uri="http://schemas.openxmlformats.org/drawingml/2006/table">
            <a:tbl>
              <a:tblPr/>
              <a:tblGrid>
                <a:gridCol w="1085850"/>
                <a:gridCol w="1885950"/>
                <a:gridCol w="1905000"/>
                <a:gridCol w="1981200"/>
              </a:tblGrid>
              <a:tr h="4953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Root</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1 node</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15 entries</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16 pointers</a:t>
                      </a: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4953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Level 1</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16 nodes</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240 entries</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256 pointers</a:t>
                      </a: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4953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Level 2</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256 nodes</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charset="0"/>
                        </a:rPr>
                        <a:t>3840 entries</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4096 pointers</a:t>
                      </a: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4953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Level 3</a:t>
                      </a:r>
                    </a:p>
                  </a:txBody>
                  <a:tcPr horzOverflow="overflow">
                    <a:lnL w="28575"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4096 nodes</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rPr>
                        <a:t>61440 entries</a:t>
                      </a:r>
                    </a:p>
                  </a:txBody>
                  <a:tcPr horzOverflow="overflow">
                    <a:lnL w="12700" cap="flat" cmpd="sng" algn="ctr">
                      <a:solidFill>
                        <a:schemeClr val="tx1"/>
                      </a:solidFill>
                      <a:prstDash val="solid"/>
                      <a:miter lim="800000"/>
                      <a:headEnd type="none" w="med" len="med"/>
                      <a:tailEnd type="none" w="med" len="med"/>
                    </a:lnL>
                    <a:lnR w="12700"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Date Placeholder 3"/>
          <p:cNvSpPr>
            <a:spLocks noGrp="1"/>
          </p:cNvSpPr>
          <p:nvPr>
            <p:ph type="dt" sz="quarter" idx="10"/>
          </p:nvPr>
        </p:nvSpPr>
        <p:spPr>
          <a:noFill/>
        </p:spPr>
        <p:txBody>
          <a:bodyPr/>
          <a:lstStyle/>
          <a:p>
            <a:fld id="{7C7E7E90-2A31-4BD3-9E09-5E9A4EBA6E2F}" type="datetime4">
              <a:rPr lang="en-US" smtClean="0"/>
              <a:pPr/>
              <a:t>October 31, 2012</a:t>
            </a:fld>
            <a:endParaRPr lang="en-US" smtClean="0"/>
          </a:p>
        </p:txBody>
      </p:sp>
      <p:sp>
        <p:nvSpPr>
          <p:cNvPr id="25603" name="Footer Placeholder 4"/>
          <p:cNvSpPr>
            <a:spLocks noGrp="1"/>
          </p:cNvSpPr>
          <p:nvPr>
            <p:ph type="ftr" sz="quarter" idx="11"/>
          </p:nvPr>
        </p:nvSpPr>
        <p:spPr>
          <a:noFill/>
        </p:spPr>
        <p:txBody>
          <a:bodyPr/>
          <a:lstStyle/>
          <a:p>
            <a:r>
              <a:rPr lang="en-US" smtClean="0"/>
              <a:t>ADBS: Index</a:t>
            </a:r>
          </a:p>
        </p:txBody>
      </p:sp>
      <p:sp>
        <p:nvSpPr>
          <p:cNvPr id="25604" name="Slide Number Placeholder 5"/>
          <p:cNvSpPr>
            <a:spLocks noGrp="1"/>
          </p:cNvSpPr>
          <p:nvPr>
            <p:ph type="sldNum" sz="quarter" idx="12"/>
          </p:nvPr>
        </p:nvSpPr>
        <p:spPr>
          <a:noFill/>
        </p:spPr>
        <p:txBody>
          <a:bodyPr/>
          <a:lstStyle/>
          <a:p>
            <a:fld id="{483158FA-556C-4469-A3CD-C5F372A01481}" type="slidenum">
              <a:rPr lang="en-US" smtClean="0"/>
              <a:pPr/>
              <a:t>26</a:t>
            </a:fld>
            <a:endParaRPr lang="en-US" smtClean="0"/>
          </a:p>
        </p:txBody>
      </p:sp>
      <p:sp>
        <p:nvSpPr>
          <p:cNvPr id="25605" name="Rectangle 2"/>
          <p:cNvSpPr>
            <a:spLocks noGrp="1" noChangeArrowheads="1"/>
          </p:cNvSpPr>
          <p:nvPr>
            <p:ph type="title"/>
          </p:nvPr>
        </p:nvSpPr>
        <p:spPr/>
        <p:txBody>
          <a:bodyPr/>
          <a:lstStyle/>
          <a:p>
            <a:pPr eaLnBrk="1" hangingPunct="1"/>
            <a:r>
              <a:rPr lang="en-US" smtClean="0"/>
              <a:t>Deletion from B-Tree</a:t>
            </a:r>
          </a:p>
        </p:txBody>
      </p:sp>
      <p:pic>
        <p:nvPicPr>
          <p:cNvPr id="25606" name="Picture 5"/>
          <p:cNvPicPr>
            <a:picLocks noGrp="1" noChangeAspect="1" noChangeArrowheads="1"/>
          </p:cNvPicPr>
          <p:nvPr>
            <p:ph type="body" idx="1"/>
          </p:nvPr>
        </p:nvPicPr>
        <p:blipFill>
          <a:blip r:embed="rId3" cstate="print"/>
          <a:srcRect/>
          <a:stretch>
            <a:fillRect/>
          </a:stretch>
        </p:blipFill>
        <p:spPr>
          <a:xfrm>
            <a:off x="1219200" y="3048000"/>
            <a:ext cx="6477000" cy="2778125"/>
          </a:xfrm>
          <a:noFill/>
        </p:spPr>
      </p:pic>
      <p:sp>
        <p:nvSpPr>
          <p:cNvPr id="1143814" name="Rectangle 6"/>
          <p:cNvSpPr>
            <a:spLocks noChangeArrowheads="1"/>
          </p:cNvSpPr>
          <p:nvPr/>
        </p:nvSpPr>
        <p:spPr bwMode="auto">
          <a:xfrm>
            <a:off x="1143000" y="1371600"/>
            <a:ext cx="5181600" cy="1143000"/>
          </a:xfrm>
          <a:prstGeom prst="rect">
            <a:avLst/>
          </a:prstGeom>
          <a:noFill/>
          <a:ln w="9525">
            <a:noFill/>
            <a:miter lim="800000"/>
            <a:headEnd/>
            <a:tailEnd/>
          </a:ln>
        </p:spPr>
        <p:txBody>
          <a:bodyPr anchor="ctr"/>
          <a:lstStyle/>
          <a:p>
            <a:pPr algn="ctr"/>
            <a:r>
              <a:rPr lang="en-US" sz="2000">
                <a:solidFill>
                  <a:schemeClr val="tx2"/>
                </a:solidFill>
              </a:rPr>
              <a:t>Deletion </a:t>
            </a:r>
            <a:r>
              <a:rPr lang="en-US" sz="2000" i="1">
                <a:solidFill>
                  <a:schemeClr val="tx2"/>
                </a:solidFill>
              </a:rPr>
              <a:t>H</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43814"/>
                                        </p:tgtEl>
                                        <p:attrNameLst>
                                          <p:attrName>style.visibility</p:attrName>
                                        </p:attrNameLst>
                                      </p:cBhvr>
                                      <p:to>
                                        <p:strVal val="visible"/>
                                      </p:to>
                                    </p:set>
                                    <p:animEffect transition="in" filter="blinds(horizontal)">
                                      <p:cBhvr>
                                        <p:cTn id="7" dur="500"/>
                                        <p:tgtEl>
                                          <p:spTgt spid="11438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381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Date Placeholder 3"/>
          <p:cNvSpPr>
            <a:spLocks noGrp="1"/>
          </p:cNvSpPr>
          <p:nvPr>
            <p:ph type="dt" sz="quarter" idx="10"/>
          </p:nvPr>
        </p:nvSpPr>
        <p:spPr>
          <a:noFill/>
        </p:spPr>
        <p:txBody>
          <a:bodyPr/>
          <a:lstStyle/>
          <a:p>
            <a:fld id="{C7DB78D2-2F12-4948-8162-772CCB7016B3}" type="datetime4">
              <a:rPr lang="en-US" smtClean="0"/>
              <a:pPr/>
              <a:t>October 31, 2012</a:t>
            </a:fld>
            <a:endParaRPr lang="en-US" smtClean="0"/>
          </a:p>
        </p:txBody>
      </p:sp>
      <p:sp>
        <p:nvSpPr>
          <p:cNvPr id="26627" name="Footer Placeholder 4"/>
          <p:cNvSpPr>
            <a:spLocks noGrp="1"/>
          </p:cNvSpPr>
          <p:nvPr>
            <p:ph type="ftr" sz="quarter" idx="11"/>
          </p:nvPr>
        </p:nvSpPr>
        <p:spPr>
          <a:noFill/>
        </p:spPr>
        <p:txBody>
          <a:bodyPr/>
          <a:lstStyle/>
          <a:p>
            <a:r>
              <a:rPr lang="en-US" smtClean="0"/>
              <a:t>ADBS: Index</a:t>
            </a:r>
          </a:p>
        </p:txBody>
      </p:sp>
      <p:sp>
        <p:nvSpPr>
          <p:cNvPr id="26628" name="Slide Number Placeholder 5"/>
          <p:cNvSpPr>
            <a:spLocks noGrp="1"/>
          </p:cNvSpPr>
          <p:nvPr>
            <p:ph type="sldNum" sz="quarter" idx="12"/>
          </p:nvPr>
        </p:nvSpPr>
        <p:spPr>
          <a:noFill/>
        </p:spPr>
        <p:txBody>
          <a:bodyPr/>
          <a:lstStyle/>
          <a:p>
            <a:fld id="{23DDB9EE-4AA2-44CF-9714-3327B186E435}" type="slidenum">
              <a:rPr lang="en-US" smtClean="0"/>
              <a:pPr/>
              <a:t>27</a:t>
            </a:fld>
            <a:endParaRPr lang="en-US" smtClean="0"/>
          </a:p>
        </p:txBody>
      </p:sp>
      <p:sp>
        <p:nvSpPr>
          <p:cNvPr id="1145858" name="Rectangle 2"/>
          <p:cNvSpPr>
            <a:spLocks noGrp="1" noChangeArrowheads="1"/>
          </p:cNvSpPr>
          <p:nvPr>
            <p:ph type="title"/>
          </p:nvPr>
        </p:nvSpPr>
        <p:spPr/>
        <p:txBody>
          <a:bodyPr/>
          <a:lstStyle/>
          <a:p>
            <a:pPr eaLnBrk="1" hangingPunct="1"/>
            <a:r>
              <a:rPr lang="en-US" smtClean="0"/>
              <a:t>Delete T</a:t>
            </a:r>
          </a:p>
        </p:txBody>
      </p:sp>
      <p:pic>
        <p:nvPicPr>
          <p:cNvPr id="26630" name="Picture 4"/>
          <p:cNvPicPr>
            <a:picLocks noChangeAspect="1" noChangeArrowheads="1"/>
          </p:cNvPicPr>
          <p:nvPr/>
        </p:nvPicPr>
        <p:blipFill>
          <a:blip r:embed="rId3" cstate="print"/>
          <a:srcRect/>
          <a:stretch>
            <a:fillRect/>
          </a:stretch>
        </p:blipFill>
        <p:spPr bwMode="auto">
          <a:xfrm>
            <a:off x="838200" y="2590800"/>
            <a:ext cx="7469188" cy="3211513"/>
          </a:xfrm>
          <a:prstGeom prst="rect">
            <a:avLst/>
          </a:prstGeom>
          <a:noFill/>
          <a:ln w="9525">
            <a:noFill/>
            <a:miter lim="800000"/>
            <a:headEnd/>
            <a:tailEnd/>
          </a:ln>
        </p:spPr>
      </p:pic>
      <p:sp>
        <p:nvSpPr>
          <p:cNvPr id="1145861" name="Rectangle 5"/>
          <p:cNvSpPr>
            <a:spLocks noChangeArrowheads="1"/>
          </p:cNvSpPr>
          <p:nvPr/>
        </p:nvSpPr>
        <p:spPr bwMode="auto">
          <a:xfrm>
            <a:off x="4648200" y="1219200"/>
            <a:ext cx="4191000" cy="1143000"/>
          </a:xfrm>
          <a:prstGeom prst="rect">
            <a:avLst/>
          </a:prstGeom>
          <a:noFill/>
          <a:ln w="9525">
            <a:noFill/>
            <a:miter lim="800000"/>
            <a:headEnd/>
            <a:tailEnd/>
          </a:ln>
        </p:spPr>
        <p:txBody>
          <a:bodyPr anchor="ctr"/>
          <a:lstStyle/>
          <a:p>
            <a:pPr algn="just"/>
            <a:r>
              <a:rPr lang="en-US">
                <a:solidFill>
                  <a:schemeClr val="accent2"/>
                </a:solidFill>
              </a:rPr>
              <a:t>Since T is not in a leaf, we find its successor (the next item in</a:t>
            </a:r>
            <a:br>
              <a:rPr lang="en-US">
                <a:solidFill>
                  <a:schemeClr val="accent2"/>
                </a:solidFill>
              </a:rPr>
            </a:br>
            <a:r>
              <a:rPr lang="en-US">
                <a:solidFill>
                  <a:schemeClr val="accent2"/>
                </a:solidFill>
              </a:rPr>
              <a:t>ascending order), which happens to be W, and move W up to replace the 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45858"/>
                                        </p:tgtEl>
                                        <p:attrNameLst>
                                          <p:attrName>style.visibility</p:attrName>
                                        </p:attrNameLst>
                                      </p:cBhvr>
                                      <p:to>
                                        <p:strVal val="visible"/>
                                      </p:to>
                                    </p:set>
                                    <p:animEffect transition="in" filter="blinds(horizontal)">
                                      <p:cBhvr>
                                        <p:cTn id="7" dur="500"/>
                                        <p:tgtEl>
                                          <p:spTgt spid="114585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45861"/>
                                        </p:tgtEl>
                                        <p:attrNameLst>
                                          <p:attrName>style.visibility</p:attrName>
                                        </p:attrNameLst>
                                      </p:cBhvr>
                                      <p:to>
                                        <p:strVal val="visible"/>
                                      </p:to>
                                    </p:set>
                                    <p:animEffect transition="in" filter="blinds(horizontal)">
                                      <p:cBhvr>
                                        <p:cTn id="12" dur="500"/>
                                        <p:tgtEl>
                                          <p:spTgt spid="11458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5858" grpId="0"/>
      <p:bldP spid="114586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Date Placeholder 3"/>
          <p:cNvSpPr>
            <a:spLocks noGrp="1"/>
          </p:cNvSpPr>
          <p:nvPr>
            <p:ph type="dt" sz="quarter" idx="10"/>
          </p:nvPr>
        </p:nvSpPr>
        <p:spPr>
          <a:noFill/>
        </p:spPr>
        <p:txBody>
          <a:bodyPr/>
          <a:lstStyle/>
          <a:p>
            <a:fld id="{AC0FEFC5-6399-48C2-9545-542E1F9198D1}" type="datetime4">
              <a:rPr lang="en-US" smtClean="0"/>
              <a:pPr/>
              <a:t>October 31, 2012</a:t>
            </a:fld>
            <a:endParaRPr lang="en-US" smtClean="0"/>
          </a:p>
        </p:txBody>
      </p:sp>
      <p:sp>
        <p:nvSpPr>
          <p:cNvPr id="27651" name="Footer Placeholder 4"/>
          <p:cNvSpPr>
            <a:spLocks noGrp="1"/>
          </p:cNvSpPr>
          <p:nvPr>
            <p:ph type="ftr" sz="quarter" idx="11"/>
          </p:nvPr>
        </p:nvSpPr>
        <p:spPr>
          <a:noFill/>
        </p:spPr>
        <p:txBody>
          <a:bodyPr/>
          <a:lstStyle/>
          <a:p>
            <a:r>
              <a:rPr lang="en-US" smtClean="0"/>
              <a:t>ADBS: Index</a:t>
            </a:r>
          </a:p>
        </p:txBody>
      </p:sp>
      <p:sp>
        <p:nvSpPr>
          <p:cNvPr id="27652" name="Slide Number Placeholder 5"/>
          <p:cNvSpPr>
            <a:spLocks noGrp="1"/>
          </p:cNvSpPr>
          <p:nvPr>
            <p:ph type="sldNum" sz="quarter" idx="12"/>
          </p:nvPr>
        </p:nvSpPr>
        <p:spPr>
          <a:noFill/>
        </p:spPr>
        <p:txBody>
          <a:bodyPr/>
          <a:lstStyle/>
          <a:p>
            <a:fld id="{2C372671-9F21-4843-B2F7-4BBA7F7E58DB}" type="slidenum">
              <a:rPr lang="en-US" smtClean="0"/>
              <a:pPr/>
              <a:t>28</a:t>
            </a:fld>
            <a:endParaRPr lang="en-US" smtClean="0"/>
          </a:p>
        </p:txBody>
      </p:sp>
      <p:pic>
        <p:nvPicPr>
          <p:cNvPr id="27653" name="Picture 4"/>
          <p:cNvPicPr>
            <a:picLocks noChangeAspect="1" noChangeArrowheads="1"/>
          </p:cNvPicPr>
          <p:nvPr/>
        </p:nvPicPr>
        <p:blipFill>
          <a:blip r:embed="rId3" cstate="print"/>
          <a:srcRect/>
          <a:stretch>
            <a:fillRect/>
          </a:stretch>
        </p:blipFill>
        <p:spPr bwMode="auto">
          <a:xfrm>
            <a:off x="990600" y="1981200"/>
            <a:ext cx="7239000" cy="2971800"/>
          </a:xfrm>
          <a:prstGeom prst="rect">
            <a:avLst/>
          </a:prstGeom>
          <a:noFill/>
          <a:ln w="9525">
            <a:noFill/>
            <a:miter lim="800000"/>
            <a:headEnd/>
            <a:tailEnd/>
          </a:ln>
        </p:spPr>
      </p:pic>
      <p:sp>
        <p:nvSpPr>
          <p:cNvPr id="1146886" name="Rectangle 6"/>
          <p:cNvSpPr>
            <a:spLocks noGrp="1" noChangeArrowheads="1"/>
          </p:cNvSpPr>
          <p:nvPr>
            <p:ph type="title"/>
          </p:nvPr>
        </p:nvSpPr>
        <p:spPr>
          <a:xfrm>
            <a:off x="228600" y="381000"/>
            <a:ext cx="8229600" cy="1143000"/>
          </a:xfrm>
        </p:spPr>
        <p:txBody>
          <a:bodyPr/>
          <a:lstStyle/>
          <a:p>
            <a:pPr eaLnBrk="1" hangingPunct="1"/>
            <a:r>
              <a:rPr lang="en-US" smtClean="0"/>
              <a:t>Delete R</a:t>
            </a:r>
          </a:p>
        </p:txBody>
      </p:sp>
      <p:sp>
        <p:nvSpPr>
          <p:cNvPr id="1146887" name="Rectangle 7"/>
          <p:cNvSpPr>
            <a:spLocks noChangeArrowheads="1"/>
          </p:cNvSpPr>
          <p:nvPr/>
        </p:nvSpPr>
        <p:spPr bwMode="auto">
          <a:xfrm>
            <a:off x="4800600" y="1447800"/>
            <a:ext cx="4038600" cy="1295400"/>
          </a:xfrm>
          <a:prstGeom prst="rect">
            <a:avLst/>
          </a:prstGeom>
          <a:noFill/>
          <a:ln w="9525">
            <a:noFill/>
            <a:miter lim="800000"/>
            <a:headEnd/>
            <a:tailEnd/>
          </a:ln>
        </p:spPr>
        <p:txBody>
          <a:bodyPr anchor="ctr"/>
          <a:lstStyle/>
          <a:p>
            <a:pPr algn="just"/>
            <a:r>
              <a:rPr lang="en-US">
                <a:solidFill>
                  <a:schemeClr val="accent2"/>
                </a:solidFill>
              </a:rPr>
              <a:t>When we remove R. promote element from it its one sibling if they have more than one element then minimum no. and depromote the who pointing the element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46886"/>
                                        </p:tgtEl>
                                        <p:attrNameLst>
                                          <p:attrName>style.visibility</p:attrName>
                                        </p:attrNameLst>
                                      </p:cBhvr>
                                      <p:to>
                                        <p:strVal val="visible"/>
                                      </p:to>
                                    </p:set>
                                    <p:animEffect transition="in" filter="blinds(horizontal)">
                                      <p:cBhvr>
                                        <p:cTn id="7" dur="500"/>
                                        <p:tgtEl>
                                          <p:spTgt spid="114688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46887"/>
                                        </p:tgtEl>
                                        <p:attrNameLst>
                                          <p:attrName>style.visibility</p:attrName>
                                        </p:attrNameLst>
                                      </p:cBhvr>
                                      <p:to>
                                        <p:strVal val="visible"/>
                                      </p:to>
                                    </p:set>
                                    <p:animEffect transition="in" filter="blinds(horizontal)">
                                      <p:cBhvr>
                                        <p:cTn id="12" dur="500"/>
                                        <p:tgtEl>
                                          <p:spTgt spid="11468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6886" grpId="0"/>
      <p:bldP spid="114688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Date Placeholder 3"/>
          <p:cNvSpPr>
            <a:spLocks noGrp="1"/>
          </p:cNvSpPr>
          <p:nvPr>
            <p:ph type="dt" sz="quarter" idx="10"/>
          </p:nvPr>
        </p:nvSpPr>
        <p:spPr>
          <a:noFill/>
        </p:spPr>
        <p:txBody>
          <a:bodyPr/>
          <a:lstStyle/>
          <a:p>
            <a:fld id="{7B48D6C6-8554-4D8C-8CCE-A0B34CEE8DE2}" type="datetime4">
              <a:rPr lang="en-US" smtClean="0"/>
              <a:pPr/>
              <a:t>October 31, 2012</a:t>
            </a:fld>
            <a:endParaRPr lang="en-US" smtClean="0"/>
          </a:p>
        </p:txBody>
      </p:sp>
      <p:sp>
        <p:nvSpPr>
          <p:cNvPr id="28675" name="Footer Placeholder 4"/>
          <p:cNvSpPr>
            <a:spLocks noGrp="1"/>
          </p:cNvSpPr>
          <p:nvPr>
            <p:ph type="ftr" sz="quarter" idx="11"/>
          </p:nvPr>
        </p:nvSpPr>
        <p:spPr>
          <a:noFill/>
        </p:spPr>
        <p:txBody>
          <a:bodyPr/>
          <a:lstStyle/>
          <a:p>
            <a:r>
              <a:rPr lang="en-US" smtClean="0"/>
              <a:t>ADBS: Index</a:t>
            </a:r>
          </a:p>
        </p:txBody>
      </p:sp>
      <p:sp>
        <p:nvSpPr>
          <p:cNvPr id="28676" name="Slide Number Placeholder 5"/>
          <p:cNvSpPr>
            <a:spLocks noGrp="1"/>
          </p:cNvSpPr>
          <p:nvPr>
            <p:ph type="sldNum" sz="quarter" idx="12"/>
          </p:nvPr>
        </p:nvSpPr>
        <p:spPr>
          <a:noFill/>
        </p:spPr>
        <p:txBody>
          <a:bodyPr/>
          <a:lstStyle/>
          <a:p>
            <a:fld id="{32369EF4-93B0-48CF-80A5-EB8DA70CADC5}" type="slidenum">
              <a:rPr lang="en-US" smtClean="0"/>
              <a:pPr/>
              <a:t>29</a:t>
            </a:fld>
            <a:endParaRPr lang="en-US" smtClean="0"/>
          </a:p>
        </p:txBody>
      </p:sp>
      <p:sp>
        <p:nvSpPr>
          <p:cNvPr id="28677" name="Rectangle 2"/>
          <p:cNvSpPr>
            <a:spLocks noGrp="1" noChangeArrowheads="1"/>
          </p:cNvSpPr>
          <p:nvPr>
            <p:ph type="title"/>
          </p:nvPr>
        </p:nvSpPr>
        <p:spPr/>
        <p:txBody>
          <a:bodyPr/>
          <a:lstStyle/>
          <a:p>
            <a:pPr eaLnBrk="1" hangingPunct="1"/>
            <a:r>
              <a:rPr lang="en-US" smtClean="0"/>
              <a:t>Delete E</a:t>
            </a:r>
          </a:p>
        </p:txBody>
      </p:sp>
      <p:pic>
        <p:nvPicPr>
          <p:cNvPr id="28678" name="Picture 4"/>
          <p:cNvPicPr>
            <a:picLocks noChangeAspect="1" noChangeArrowheads="1"/>
          </p:cNvPicPr>
          <p:nvPr/>
        </p:nvPicPr>
        <p:blipFill>
          <a:blip r:embed="rId3" cstate="print"/>
          <a:srcRect/>
          <a:stretch>
            <a:fillRect/>
          </a:stretch>
        </p:blipFill>
        <p:spPr bwMode="auto">
          <a:xfrm>
            <a:off x="1447800" y="2514600"/>
            <a:ext cx="6596063" cy="3090863"/>
          </a:xfrm>
          <a:prstGeom prst="rect">
            <a:avLst/>
          </a:prstGeom>
          <a:noFill/>
          <a:ln w="9525">
            <a:noFill/>
            <a:miter lim="800000"/>
            <a:headEnd/>
            <a:tailEnd/>
          </a:ln>
        </p:spPr>
      </p:pic>
      <p:sp>
        <p:nvSpPr>
          <p:cNvPr id="1147909" name="Rectangle 5"/>
          <p:cNvSpPr>
            <a:spLocks noChangeArrowheads="1"/>
          </p:cNvSpPr>
          <p:nvPr/>
        </p:nvSpPr>
        <p:spPr bwMode="auto">
          <a:xfrm>
            <a:off x="228600" y="1219200"/>
            <a:ext cx="4114800" cy="1905000"/>
          </a:xfrm>
          <a:prstGeom prst="rect">
            <a:avLst/>
          </a:prstGeom>
          <a:noFill/>
          <a:ln w="9525">
            <a:noFill/>
            <a:miter lim="800000"/>
            <a:headEnd/>
            <a:tailEnd/>
          </a:ln>
        </p:spPr>
        <p:txBody>
          <a:bodyPr anchor="ctr"/>
          <a:lstStyle/>
          <a:p>
            <a:pPr algn="just"/>
            <a:r>
              <a:rPr lang="en-US">
                <a:solidFill>
                  <a:schemeClr val="accent2"/>
                </a:solidFill>
              </a:rPr>
              <a:t>Now we do not promote its sibling element because all sibling have not more then minimum no. of elements. So we combine the node where deletion occur and with any of its sibling node plus its predecessor element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47909"/>
                                        </p:tgtEl>
                                        <p:attrNameLst>
                                          <p:attrName>style.visibility</p:attrName>
                                        </p:attrNameLst>
                                      </p:cBhvr>
                                      <p:to>
                                        <p:strVal val="visible"/>
                                      </p:to>
                                    </p:set>
                                    <p:animEffect transition="in" filter="blinds(horizontal)">
                                      <p:cBhvr>
                                        <p:cTn id="7" dur="500"/>
                                        <p:tgtEl>
                                          <p:spTgt spid="11479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790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Date Placeholder 3"/>
          <p:cNvSpPr>
            <a:spLocks noGrp="1"/>
          </p:cNvSpPr>
          <p:nvPr>
            <p:ph type="dt" sz="quarter" idx="10"/>
          </p:nvPr>
        </p:nvSpPr>
        <p:spPr>
          <a:noFill/>
        </p:spPr>
        <p:txBody>
          <a:bodyPr/>
          <a:lstStyle/>
          <a:p>
            <a:fld id="{ED1B801D-005C-4231-AFCF-7FF27D500478}" type="datetime4">
              <a:rPr lang="en-US" smtClean="0"/>
              <a:pPr/>
              <a:t>October 31, 2012</a:t>
            </a:fld>
            <a:endParaRPr lang="en-US" smtClean="0"/>
          </a:p>
        </p:txBody>
      </p:sp>
      <p:sp>
        <p:nvSpPr>
          <p:cNvPr id="29699" name="Footer Placeholder 4"/>
          <p:cNvSpPr>
            <a:spLocks noGrp="1"/>
          </p:cNvSpPr>
          <p:nvPr>
            <p:ph type="ftr" sz="quarter" idx="11"/>
          </p:nvPr>
        </p:nvSpPr>
        <p:spPr>
          <a:noFill/>
        </p:spPr>
        <p:txBody>
          <a:bodyPr/>
          <a:lstStyle/>
          <a:p>
            <a:r>
              <a:rPr lang="en-US" smtClean="0"/>
              <a:t>ADBS: Index</a:t>
            </a:r>
          </a:p>
        </p:txBody>
      </p:sp>
      <p:sp>
        <p:nvSpPr>
          <p:cNvPr id="29700" name="Slide Number Placeholder 5"/>
          <p:cNvSpPr>
            <a:spLocks noGrp="1"/>
          </p:cNvSpPr>
          <p:nvPr>
            <p:ph type="sldNum" sz="quarter" idx="12"/>
          </p:nvPr>
        </p:nvSpPr>
        <p:spPr>
          <a:noFill/>
        </p:spPr>
        <p:txBody>
          <a:bodyPr/>
          <a:lstStyle/>
          <a:p>
            <a:fld id="{603C6BAE-147B-44F0-A873-4031C27E2E34}" type="slidenum">
              <a:rPr lang="en-US" smtClean="0"/>
              <a:pPr/>
              <a:t>30</a:t>
            </a:fld>
            <a:endParaRPr lang="en-US" smtClean="0"/>
          </a:p>
        </p:txBody>
      </p:sp>
      <p:sp>
        <p:nvSpPr>
          <p:cNvPr id="29701" name="Rectangle 2"/>
          <p:cNvSpPr>
            <a:spLocks noGrp="1" noChangeArrowheads="1"/>
          </p:cNvSpPr>
          <p:nvPr>
            <p:ph type="title"/>
          </p:nvPr>
        </p:nvSpPr>
        <p:spPr/>
        <p:txBody>
          <a:bodyPr/>
          <a:lstStyle/>
          <a:p>
            <a:pPr eaLnBrk="1" hangingPunct="1"/>
            <a:r>
              <a:rPr lang="en-US" sz="2800" smtClean="0"/>
              <a:t>But Again Problem</a:t>
            </a:r>
            <a:br>
              <a:rPr lang="en-US" sz="2800" smtClean="0"/>
            </a:br>
            <a:r>
              <a:rPr lang="en-US" sz="2800" smtClean="0"/>
              <a:t>at level 1</a:t>
            </a:r>
          </a:p>
        </p:txBody>
      </p:sp>
      <p:pic>
        <p:nvPicPr>
          <p:cNvPr id="29702" name="Picture 4"/>
          <p:cNvPicPr>
            <a:picLocks noChangeAspect="1" noChangeArrowheads="1"/>
          </p:cNvPicPr>
          <p:nvPr/>
        </p:nvPicPr>
        <p:blipFill>
          <a:blip r:embed="rId3" cstate="print"/>
          <a:srcRect/>
          <a:stretch>
            <a:fillRect/>
          </a:stretch>
        </p:blipFill>
        <p:spPr bwMode="auto">
          <a:xfrm>
            <a:off x="1219200" y="2555875"/>
            <a:ext cx="6394450" cy="2930525"/>
          </a:xfrm>
          <a:prstGeom prst="rect">
            <a:avLst/>
          </a:prstGeom>
          <a:noFill/>
          <a:ln w="9525">
            <a:noFill/>
            <a:miter lim="800000"/>
            <a:headEnd/>
            <a:tailEnd/>
          </a:ln>
        </p:spPr>
      </p:pic>
      <p:sp>
        <p:nvSpPr>
          <p:cNvPr id="1148933" name="Rectangle 5"/>
          <p:cNvSpPr>
            <a:spLocks noChangeArrowheads="1"/>
          </p:cNvSpPr>
          <p:nvPr/>
        </p:nvSpPr>
        <p:spPr bwMode="auto">
          <a:xfrm>
            <a:off x="228600" y="1219200"/>
            <a:ext cx="4114800" cy="1752600"/>
          </a:xfrm>
          <a:prstGeom prst="rect">
            <a:avLst/>
          </a:prstGeom>
          <a:noFill/>
          <a:ln w="9525">
            <a:noFill/>
            <a:miter lim="800000"/>
            <a:headEnd/>
            <a:tailEnd/>
          </a:ln>
        </p:spPr>
        <p:txBody>
          <a:bodyPr anchor="ctr"/>
          <a:lstStyle/>
          <a:p>
            <a:pPr algn="just"/>
            <a:r>
              <a:rPr lang="en-US">
                <a:solidFill>
                  <a:schemeClr val="accent2"/>
                </a:solidFill>
              </a:rPr>
              <a:t>Combine level 0 and 1 again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48933"/>
                                        </p:tgtEl>
                                        <p:attrNameLst>
                                          <p:attrName>style.visibility</p:attrName>
                                        </p:attrNameLst>
                                      </p:cBhvr>
                                      <p:to>
                                        <p:strVal val="visible"/>
                                      </p:to>
                                    </p:set>
                                    <p:animEffect transition="in" filter="blinds(horizontal)">
                                      <p:cBhvr>
                                        <p:cTn id="7" dur="500"/>
                                        <p:tgtEl>
                                          <p:spTgt spid="11489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893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Date Placeholder 3"/>
          <p:cNvSpPr>
            <a:spLocks noGrp="1"/>
          </p:cNvSpPr>
          <p:nvPr>
            <p:ph type="dt" sz="quarter" idx="10"/>
          </p:nvPr>
        </p:nvSpPr>
        <p:spPr>
          <a:noFill/>
        </p:spPr>
        <p:txBody>
          <a:bodyPr/>
          <a:lstStyle/>
          <a:p>
            <a:fld id="{DDF25E93-687B-4A16-B248-9974A3A26DBD}" type="datetime4">
              <a:rPr lang="en-US" smtClean="0"/>
              <a:pPr/>
              <a:t>October 31, 2012</a:t>
            </a:fld>
            <a:endParaRPr lang="en-US" smtClean="0"/>
          </a:p>
        </p:txBody>
      </p:sp>
      <p:sp>
        <p:nvSpPr>
          <p:cNvPr id="30723" name="Footer Placeholder 4"/>
          <p:cNvSpPr>
            <a:spLocks noGrp="1"/>
          </p:cNvSpPr>
          <p:nvPr>
            <p:ph type="ftr" sz="quarter" idx="11"/>
          </p:nvPr>
        </p:nvSpPr>
        <p:spPr>
          <a:noFill/>
        </p:spPr>
        <p:txBody>
          <a:bodyPr/>
          <a:lstStyle/>
          <a:p>
            <a:r>
              <a:rPr lang="en-US" smtClean="0"/>
              <a:t>ADBS: Index</a:t>
            </a:r>
          </a:p>
        </p:txBody>
      </p:sp>
      <p:sp>
        <p:nvSpPr>
          <p:cNvPr id="30724" name="Slide Number Placeholder 5"/>
          <p:cNvSpPr>
            <a:spLocks noGrp="1"/>
          </p:cNvSpPr>
          <p:nvPr>
            <p:ph type="sldNum" sz="quarter" idx="12"/>
          </p:nvPr>
        </p:nvSpPr>
        <p:spPr>
          <a:noFill/>
        </p:spPr>
        <p:txBody>
          <a:bodyPr/>
          <a:lstStyle/>
          <a:p>
            <a:fld id="{35A25AB6-715B-45AA-BB3F-CF6EE5079300}" type="slidenum">
              <a:rPr lang="en-US" smtClean="0"/>
              <a:pPr/>
              <a:t>31</a:t>
            </a:fld>
            <a:endParaRPr lang="en-US" smtClean="0"/>
          </a:p>
        </p:txBody>
      </p:sp>
      <p:sp>
        <p:nvSpPr>
          <p:cNvPr id="30725" name="Rectangle 2"/>
          <p:cNvSpPr>
            <a:spLocks noGrp="1" noChangeArrowheads="1"/>
          </p:cNvSpPr>
          <p:nvPr>
            <p:ph type="title"/>
          </p:nvPr>
        </p:nvSpPr>
        <p:spPr/>
        <p:txBody>
          <a:bodyPr/>
          <a:lstStyle/>
          <a:p>
            <a:pPr eaLnBrk="1" hangingPunct="1"/>
            <a:r>
              <a:rPr lang="en-US" smtClean="0"/>
              <a:t>Finally the B-Tree</a:t>
            </a:r>
          </a:p>
        </p:txBody>
      </p:sp>
      <p:pic>
        <p:nvPicPr>
          <p:cNvPr id="30726" name="Picture 4"/>
          <p:cNvPicPr>
            <a:picLocks noChangeAspect="1" noChangeArrowheads="1"/>
          </p:cNvPicPr>
          <p:nvPr/>
        </p:nvPicPr>
        <p:blipFill>
          <a:blip r:embed="rId3" cstate="print"/>
          <a:srcRect/>
          <a:stretch>
            <a:fillRect/>
          </a:stretch>
        </p:blipFill>
        <p:spPr bwMode="auto">
          <a:xfrm>
            <a:off x="990600" y="3200400"/>
            <a:ext cx="7008813" cy="20256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Date Placeholder 3"/>
          <p:cNvSpPr>
            <a:spLocks noGrp="1"/>
          </p:cNvSpPr>
          <p:nvPr>
            <p:ph type="dt" sz="quarter" idx="10"/>
          </p:nvPr>
        </p:nvSpPr>
        <p:spPr>
          <a:noFill/>
        </p:spPr>
        <p:txBody>
          <a:bodyPr/>
          <a:lstStyle/>
          <a:p>
            <a:fld id="{09567DE0-805B-4687-993F-3D6F3291CB00}" type="datetime4">
              <a:rPr lang="en-US" smtClean="0"/>
              <a:pPr/>
              <a:t>October 31, 2012</a:t>
            </a:fld>
            <a:endParaRPr lang="en-US" smtClean="0"/>
          </a:p>
        </p:txBody>
      </p:sp>
      <p:sp>
        <p:nvSpPr>
          <p:cNvPr id="31747" name="Footer Placeholder 4"/>
          <p:cNvSpPr>
            <a:spLocks noGrp="1"/>
          </p:cNvSpPr>
          <p:nvPr>
            <p:ph type="ftr" sz="quarter" idx="11"/>
          </p:nvPr>
        </p:nvSpPr>
        <p:spPr>
          <a:noFill/>
        </p:spPr>
        <p:txBody>
          <a:bodyPr/>
          <a:lstStyle/>
          <a:p>
            <a:r>
              <a:rPr lang="en-US" smtClean="0"/>
              <a:t>ADBS: Index</a:t>
            </a:r>
          </a:p>
        </p:txBody>
      </p:sp>
      <p:sp>
        <p:nvSpPr>
          <p:cNvPr id="31748" name="Slide Number Placeholder 5"/>
          <p:cNvSpPr>
            <a:spLocks noGrp="1"/>
          </p:cNvSpPr>
          <p:nvPr>
            <p:ph type="sldNum" sz="quarter" idx="12"/>
          </p:nvPr>
        </p:nvSpPr>
        <p:spPr>
          <a:noFill/>
        </p:spPr>
        <p:txBody>
          <a:bodyPr/>
          <a:lstStyle/>
          <a:p>
            <a:fld id="{1F676C72-9E7F-4A04-AE2D-E6BF4CB477E9}" type="slidenum">
              <a:rPr lang="en-US" smtClean="0"/>
              <a:pPr/>
              <a:t>32</a:t>
            </a:fld>
            <a:endParaRPr lang="en-US" smtClean="0"/>
          </a:p>
        </p:txBody>
      </p:sp>
      <p:sp>
        <p:nvSpPr>
          <p:cNvPr id="31749" name="Rectangle 2"/>
          <p:cNvSpPr>
            <a:spLocks noGrp="1" noChangeArrowheads="1"/>
          </p:cNvSpPr>
          <p:nvPr>
            <p:ph type="title"/>
          </p:nvPr>
        </p:nvSpPr>
        <p:spPr/>
        <p:txBody>
          <a:bodyPr/>
          <a:lstStyle/>
          <a:p>
            <a:pPr eaLnBrk="1" hangingPunct="1"/>
            <a:r>
              <a:rPr lang="en-US" sz="4000" smtClean="0"/>
              <a:t>Another Example</a:t>
            </a:r>
            <a:br>
              <a:rPr lang="en-US" sz="4000" smtClean="0"/>
            </a:br>
            <a:r>
              <a:rPr lang="en-US" sz="4000" smtClean="0"/>
              <a:t>Delete C</a:t>
            </a:r>
          </a:p>
        </p:txBody>
      </p:sp>
      <p:pic>
        <p:nvPicPr>
          <p:cNvPr id="31750" name="Picture 4"/>
          <p:cNvPicPr>
            <a:picLocks noChangeAspect="1" noChangeArrowheads="1"/>
          </p:cNvPicPr>
          <p:nvPr/>
        </p:nvPicPr>
        <p:blipFill>
          <a:blip r:embed="rId3" cstate="print"/>
          <a:srcRect/>
          <a:stretch>
            <a:fillRect/>
          </a:stretch>
        </p:blipFill>
        <p:spPr bwMode="auto">
          <a:xfrm>
            <a:off x="609600" y="2819400"/>
            <a:ext cx="7683500" cy="3014663"/>
          </a:xfrm>
          <a:prstGeom prst="rect">
            <a:avLst/>
          </a:prstGeom>
          <a:noFill/>
          <a:ln w="9525">
            <a:noFill/>
            <a:miter lim="800000"/>
            <a:headEnd/>
            <a:tailEnd/>
          </a:ln>
        </p:spPr>
      </p:pic>
      <p:sp>
        <p:nvSpPr>
          <p:cNvPr id="1150981" name="Rectangle 5"/>
          <p:cNvSpPr>
            <a:spLocks noChangeArrowheads="1"/>
          </p:cNvSpPr>
          <p:nvPr/>
        </p:nvSpPr>
        <p:spPr bwMode="auto">
          <a:xfrm>
            <a:off x="228600" y="1219200"/>
            <a:ext cx="4114800" cy="1905000"/>
          </a:xfrm>
          <a:prstGeom prst="rect">
            <a:avLst/>
          </a:prstGeom>
          <a:noFill/>
          <a:ln w="9525">
            <a:noFill/>
            <a:miter lim="800000"/>
            <a:headEnd/>
            <a:tailEnd/>
          </a:ln>
        </p:spPr>
        <p:txBody>
          <a:bodyPr anchor="ctr"/>
          <a:lstStyle/>
          <a:p>
            <a:pPr algn="just"/>
            <a:r>
              <a:rPr lang="en-US">
                <a:solidFill>
                  <a:schemeClr val="accent2"/>
                </a:solidFill>
              </a:rPr>
              <a:t>Find its successor which is D then promote D in place of C</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50981"/>
                                        </p:tgtEl>
                                        <p:attrNameLst>
                                          <p:attrName>style.visibility</p:attrName>
                                        </p:attrNameLst>
                                      </p:cBhvr>
                                      <p:to>
                                        <p:strVal val="visible"/>
                                      </p:to>
                                    </p:set>
                                    <p:animEffect transition="in" filter="blinds(horizontal)">
                                      <p:cBhvr>
                                        <p:cTn id="7" dur="500"/>
                                        <p:tgtEl>
                                          <p:spTgt spid="11509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0981"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Date Placeholder 3"/>
          <p:cNvSpPr>
            <a:spLocks noGrp="1"/>
          </p:cNvSpPr>
          <p:nvPr>
            <p:ph type="dt" sz="quarter" idx="10"/>
          </p:nvPr>
        </p:nvSpPr>
        <p:spPr>
          <a:noFill/>
        </p:spPr>
        <p:txBody>
          <a:bodyPr/>
          <a:lstStyle/>
          <a:p>
            <a:fld id="{55078780-CEC7-4336-8FAC-FEE00235B732}" type="datetime4">
              <a:rPr lang="en-US" smtClean="0"/>
              <a:pPr/>
              <a:t>October 31, 2012</a:t>
            </a:fld>
            <a:endParaRPr lang="en-US" smtClean="0"/>
          </a:p>
        </p:txBody>
      </p:sp>
      <p:sp>
        <p:nvSpPr>
          <p:cNvPr id="32771" name="Footer Placeholder 4"/>
          <p:cNvSpPr>
            <a:spLocks noGrp="1"/>
          </p:cNvSpPr>
          <p:nvPr>
            <p:ph type="ftr" sz="quarter" idx="11"/>
          </p:nvPr>
        </p:nvSpPr>
        <p:spPr>
          <a:noFill/>
        </p:spPr>
        <p:txBody>
          <a:bodyPr/>
          <a:lstStyle/>
          <a:p>
            <a:r>
              <a:rPr lang="en-US" smtClean="0"/>
              <a:t>ADBS: Index</a:t>
            </a:r>
          </a:p>
        </p:txBody>
      </p:sp>
      <p:sp>
        <p:nvSpPr>
          <p:cNvPr id="32772" name="Slide Number Placeholder 5"/>
          <p:cNvSpPr>
            <a:spLocks noGrp="1"/>
          </p:cNvSpPr>
          <p:nvPr>
            <p:ph type="sldNum" sz="quarter" idx="12"/>
          </p:nvPr>
        </p:nvSpPr>
        <p:spPr>
          <a:noFill/>
        </p:spPr>
        <p:txBody>
          <a:bodyPr/>
          <a:lstStyle/>
          <a:p>
            <a:fld id="{0A7C1603-01CF-47C5-8DD4-81F68CBFC42C}" type="slidenum">
              <a:rPr lang="en-US" smtClean="0"/>
              <a:pPr/>
              <a:t>33</a:t>
            </a:fld>
            <a:endParaRPr lang="en-US" smtClean="0"/>
          </a:p>
        </p:txBody>
      </p:sp>
      <p:sp>
        <p:nvSpPr>
          <p:cNvPr id="32773" name="Rectangle 2"/>
          <p:cNvSpPr>
            <a:spLocks noGrp="1" noChangeArrowheads="1"/>
          </p:cNvSpPr>
          <p:nvPr>
            <p:ph type="title"/>
          </p:nvPr>
        </p:nvSpPr>
        <p:spPr/>
        <p:txBody>
          <a:bodyPr/>
          <a:lstStyle/>
          <a:p>
            <a:pPr eaLnBrk="1" hangingPunct="1"/>
            <a:r>
              <a:rPr lang="en-US" smtClean="0"/>
              <a:t>Problem</a:t>
            </a:r>
          </a:p>
        </p:txBody>
      </p:sp>
      <p:pic>
        <p:nvPicPr>
          <p:cNvPr id="32774" name="Picture 4"/>
          <p:cNvPicPr>
            <a:picLocks noChangeAspect="1" noChangeArrowheads="1"/>
          </p:cNvPicPr>
          <p:nvPr/>
        </p:nvPicPr>
        <p:blipFill>
          <a:blip r:embed="rId3" cstate="print"/>
          <a:srcRect/>
          <a:stretch>
            <a:fillRect/>
          </a:stretch>
        </p:blipFill>
        <p:spPr bwMode="auto">
          <a:xfrm>
            <a:off x="914400" y="1676400"/>
            <a:ext cx="7637463" cy="29924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Date Placeholder 3"/>
          <p:cNvSpPr>
            <a:spLocks noGrp="1"/>
          </p:cNvSpPr>
          <p:nvPr>
            <p:ph type="dt" sz="quarter" idx="10"/>
          </p:nvPr>
        </p:nvSpPr>
        <p:spPr>
          <a:noFill/>
        </p:spPr>
        <p:txBody>
          <a:bodyPr/>
          <a:lstStyle/>
          <a:p>
            <a:fld id="{781C8036-A265-4F87-A599-B4E7D46546F5}" type="datetime4">
              <a:rPr lang="en-US" smtClean="0"/>
              <a:pPr/>
              <a:t>October 31, 2012</a:t>
            </a:fld>
            <a:endParaRPr lang="en-US" smtClean="0"/>
          </a:p>
        </p:txBody>
      </p:sp>
      <p:sp>
        <p:nvSpPr>
          <p:cNvPr id="33795" name="Footer Placeholder 4"/>
          <p:cNvSpPr>
            <a:spLocks noGrp="1"/>
          </p:cNvSpPr>
          <p:nvPr>
            <p:ph type="ftr" sz="quarter" idx="11"/>
          </p:nvPr>
        </p:nvSpPr>
        <p:spPr>
          <a:noFill/>
        </p:spPr>
        <p:txBody>
          <a:bodyPr/>
          <a:lstStyle/>
          <a:p>
            <a:r>
              <a:rPr lang="en-US" smtClean="0"/>
              <a:t>ADBS: Index</a:t>
            </a:r>
          </a:p>
        </p:txBody>
      </p:sp>
      <p:sp>
        <p:nvSpPr>
          <p:cNvPr id="33796" name="Slide Number Placeholder 5"/>
          <p:cNvSpPr>
            <a:spLocks noGrp="1"/>
          </p:cNvSpPr>
          <p:nvPr>
            <p:ph type="sldNum" sz="quarter" idx="12"/>
          </p:nvPr>
        </p:nvSpPr>
        <p:spPr>
          <a:noFill/>
        </p:spPr>
        <p:txBody>
          <a:bodyPr/>
          <a:lstStyle/>
          <a:p>
            <a:fld id="{659F7044-F867-42A4-909D-1E75598C44B9}" type="slidenum">
              <a:rPr lang="en-US" smtClean="0"/>
              <a:pPr/>
              <a:t>34</a:t>
            </a:fld>
            <a:endParaRPr lang="en-US" smtClean="0"/>
          </a:p>
        </p:txBody>
      </p:sp>
      <p:sp>
        <p:nvSpPr>
          <p:cNvPr id="33797" name="Rectangle 2"/>
          <p:cNvSpPr>
            <a:spLocks noGrp="1" noChangeArrowheads="1"/>
          </p:cNvSpPr>
          <p:nvPr>
            <p:ph type="title"/>
          </p:nvPr>
        </p:nvSpPr>
        <p:spPr/>
        <p:txBody>
          <a:bodyPr/>
          <a:lstStyle/>
          <a:p>
            <a:pPr eaLnBrk="1" hangingPunct="1"/>
            <a:r>
              <a:rPr lang="en-US" smtClean="0"/>
              <a:t>Problem </a:t>
            </a:r>
          </a:p>
        </p:txBody>
      </p:sp>
      <p:pic>
        <p:nvPicPr>
          <p:cNvPr id="33798" name="Picture 4"/>
          <p:cNvPicPr>
            <a:picLocks noChangeAspect="1" noChangeArrowheads="1"/>
          </p:cNvPicPr>
          <p:nvPr/>
        </p:nvPicPr>
        <p:blipFill>
          <a:blip r:embed="rId3" cstate="print"/>
          <a:srcRect/>
          <a:stretch>
            <a:fillRect/>
          </a:stretch>
        </p:blipFill>
        <p:spPr bwMode="auto">
          <a:xfrm>
            <a:off x="685800" y="2057400"/>
            <a:ext cx="7639050" cy="29813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Date Placeholder 3"/>
          <p:cNvSpPr>
            <a:spLocks noGrp="1"/>
          </p:cNvSpPr>
          <p:nvPr>
            <p:ph type="dt" sz="quarter" idx="10"/>
          </p:nvPr>
        </p:nvSpPr>
        <p:spPr>
          <a:noFill/>
        </p:spPr>
        <p:txBody>
          <a:bodyPr/>
          <a:lstStyle/>
          <a:p>
            <a:fld id="{5A30302F-7C1F-45F3-B990-FB3F03BD856A}" type="datetime4">
              <a:rPr lang="en-US" smtClean="0"/>
              <a:pPr/>
              <a:t>October 31, 2012</a:t>
            </a:fld>
            <a:endParaRPr lang="en-US" smtClean="0"/>
          </a:p>
        </p:txBody>
      </p:sp>
      <p:sp>
        <p:nvSpPr>
          <p:cNvPr id="34819" name="Footer Placeholder 4"/>
          <p:cNvSpPr>
            <a:spLocks noGrp="1"/>
          </p:cNvSpPr>
          <p:nvPr>
            <p:ph type="ftr" sz="quarter" idx="11"/>
          </p:nvPr>
        </p:nvSpPr>
        <p:spPr>
          <a:noFill/>
        </p:spPr>
        <p:txBody>
          <a:bodyPr/>
          <a:lstStyle/>
          <a:p>
            <a:r>
              <a:rPr lang="en-US" smtClean="0"/>
              <a:t>ADBS: Index</a:t>
            </a:r>
          </a:p>
        </p:txBody>
      </p:sp>
      <p:sp>
        <p:nvSpPr>
          <p:cNvPr id="34820" name="Slide Number Placeholder 5"/>
          <p:cNvSpPr>
            <a:spLocks noGrp="1"/>
          </p:cNvSpPr>
          <p:nvPr>
            <p:ph type="sldNum" sz="quarter" idx="12"/>
          </p:nvPr>
        </p:nvSpPr>
        <p:spPr>
          <a:noFill/>
        </p:spPr>
        <p:txBody>
          <a:bodyPr/>
          <a:lstStyle/>
          <a:p>
            <a:fld id="{2D863C74-A4F0-4880-AF2B-DC6A782D07D9}" type="slidenum">
              <a:rPr lang="en-US" smtClean="0"/>
              <a:pPr/>
              <a:t>35</a:t>
            </a:fld>
            <a:endParaRPr lang="en-US" smtClean="0"/>
          </a:p>
        </p:txBody>
      </p:sp>
      <p:sp>
        <p:nvSpPr>
          <p:cNvPr id="34821" name="Rectangle 2"/>
          <p:cNvSpPr>
            <a:spLocks noGrp="1" noChangeArrowheads="1"/>
          </p:cNvSpPr>
          <p:nvPr>
            <p:ph type="title"/>
          </p:nvPr>
        </p:nvSpPr>
        <p:spPr/>
        <p:txBody>
          <a:bodyPr/>
          <a:lstStyle/>
          <a:p>
            <a:pPr eaLnBrk="1" hangingPunct="1"/>
            <a:r>
              <a:rPr lang="en-US" smtClean="0"/>
              <a:t>Problem</a:t>
            </a:r>
          </a:p>
        </p:txBody>
      </p:sp>
      <p:pic>
        <p:nvPicPr>
          <p:cNvPr id="34822" name="Picture 4"/>
          <p:cNvPicPr>
            <a:picLocks noChangeAspect="1" noChangeArrowheads="1"/>
          </p:cNvPicPr>
          <p:nvPr/>
        </p:nvPicPr>
        <p:blipFill>
          <a:blip r:embed="rId3" cstate="print"/>
          <a:srcRect/>
          <a:stretch>
            <a:fillRect/>
          </a:stretch>
        </p:blipFill>
        <p:spPr bwMode="auto">
          <a:xfrm>
            <a:off x="838200" y="1905000"/>
            <a:ext cx="7683500" cy="30035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B+-Tree</a:t>
            </a:r>
            <a:endParaRPr lang="en-US" dirty="0"/>
          </a:p>
        </p:txBody>
      </p:sp>
      <p:sp>
        <p:nvSpPr>
          <p:cNvPr id="3" name="Content Placeholder 2"/>
          <p:cNvSpPr>
            <a:spLocks noGrp="1"/>
          </p:cNvSpPr>
          <p:nvPr>
            <p:ph idx="1"/>
          </p:nvPr>
        </p:nvSpPr>
        <p:spPr>
          <a:xfrm>
            <a:off x="457200" y="1600201"/>
            <a:ext cx="8229600" cy="4114799"/>
          </a:xfrm>
        </p:spPr>
        <p:txBody>
          <a:bodyPr/>
          <a:lstStyle/>
          <a:p>
            <a:r>
              <a:rPr lang="en-US" sz="2400" dirty="0" smtClean="0">
                <a:solidFill>
                  <a:schemeClr val="tx1"/>
                </a:solidFill>
                <a:latin typeface="+mn-lt"/>
                <a:ea typeface="+mn-ea"/>
                <a:cs typeface="+mn-cs"/>
              </a:rPr>
              <a:t>Most implementations of a dynamic multilevel index use a variation of the B-tree data structure called a </a:t>
            </a:r>
            <a:r>
              <a:rPr lang="en-US" sz="2400" b="1" dirty="0" smtClean="0">
                <a:solidFill>
                  <a:schemeClr val="tx1"/>
                </a:solidFill>
                <a:latin typeface="+mn-lt"/>
                <a:ea typeface="+mn-ea"/>
                <a:cs typeface="+mn-cs"/>
              </a:rPr>
              <a:t>B+-tree.</a:t>
            </a:r>
          </a:p>
          <a:p>
            <a:r>
              <a:rPr lang="en-US" sz="2400" dirty="0" smtClean="0">
                <a:solidFill>
                  <a:schemeClr val="tx1"/>
                </a:solidFill>
                <a:latin typeface="+mn-lt"/>
                <a:ea typeface="+mn-ea"/>
                <a:cs typeface="+mn-cs"/>
              </a:rPr>
              <a:t>In a B-tree, every value of the search field appears once at some level in the tree, along with a data pointer.</a:t>
            </a:r>
          </a:p>
          <a:p>
            <a:r>
              <a:rPr lang="en-US" sz="2400" dirty="0" smtClean="0">
                <a:solidFill>
                  <a:schemeClr val="tx1"/>
                </a:solidFill>
                <a:latin typeface="+mn-lt"/>
                <a:ea typeface="+mn-ea"/>
                <a:cs typeface="+mn-cs"/>
              </a:rPr>
              <a:t>In a B+-tree, data pointers are stored </a:t>
            </a:r>
            <a:r>
              <a:rPr lang="en-US" sz="2400" i="1" dirty="0" smtClean="0">
                <a:solidFill>
                  <a:schemeClr val="tx1"/>
                </a:solidFill>
                <a:latin typeface="+mn-lt"/>
                <a:ea typeface="+mn-ea"/>
                <a:cs typeface="+mn-cs"/>
              </a:rPr>
              <a:t>only at the leaf nodes of the tree; hence, the structure of leaf nodes differs from the structure of internal </a:t>
            </a:r>
            <a:r>
              <a:rPr lang="en-US" sz="2400" dirty="0" smtClean="0">
                <a:solidFill>
                  <a:schemeClr val="tx1"/>
                </a:solidFill>
                <a:latin typeface="+mn-lt"/>
                <a:ea typeface="+mn-ea"/>
                <a:cs typeface="+mn-cs"/>
              </a:rPr>
              <a:t>nodes.</a:t>
            </a:r>
          </a:p>
          <a:p>
            <a:endParaRPr lang="en-US" sz="2400" dirty="0" smtClean="0">
              <a:solidFill>
                <a:schemeClr val="tx1"/>
              </a:solidFill>
              <a:latin typeface="+mn-lt"/>
              <a:ea typeface="+mn-ea"/>
              <a:cs typeface="+mn-cs"/>
            </a:endParaRPr>
          </a:p>
          <a:p>
            <a:endParaRPr lang="en-US" sz="2400" b="1" dirty="0" smtClean="0">
              <a:solidFill>
                <a:schemeClr val="tx1"/>
              </a:solidFill>
              <a:latin typeface="+mn-lt"/>
              <a:ea typeface="+mn-ea"/>
              <a:cs typeface="+mn-cs"/>
            </a:endParaRPr>
          </a:p>
          <a:p>
            <a:endParaRPr lang="en-US" sz="2400" dirty="0"/>
          </a:p>
        </p:txBody>
      </p:sp>
      <p:sp>
        <p:nvSpPr>
          <p:cNvPr id="4" name="Date Placeholder 3"/>
          <p:cNvSpPr>
            <a:spLocks noGrp="1"/>
          </p:cNvSpPr>
          <p:nvPr>
            <p:ph type="dt" sz="half" idx="10"/>
          </p:nvPr>
        </p:nvSpPr>
        <p:spPr/>
        <p:txBody>
          <a:bodyPr/>
          <a:lstStyle/>
          <a:p>
            <a:pPr>
              <a:defRPr/>
            </a:pPr>
            <a:fld id="{38193812-4B5C-4737-9999-8AD546BC40D8}" type="datetime4">
              <a:rPr lang="en-US" smtClean="0"/>
              <a:pPr>
                <a:defRPr/>
              </a:pPr>
              <a:t>October 31, 2012</a:t>
            </a:fld>
            <a:endParaRPr lang="en-US"/>
          </a:p>
        </p:txBody>
      </p:sp>
      <p:sp>
        <p:nvSpPr>
          <p:cNvPr id="5" name="Footer Placeholder 4"/>
          <p:cNvSpPr>
            <a:spLocks noGrp="1"/>
          </p:cNvSpPr>
          <p:nvPr>
            <p:ph type="ftr" sz="quarter" idx="11"/>
          </p:nvPr>
        </p:nvSpPr>
        <p:spPr/>
        <p:txBody>
          <a:bodyPr/>
          <a:lstStyle/>
          <a:p>
            <a:pPr>
              <a:defRPr/>
            </a:pPr>
            <a:r>
              <a:rPr lang="en-US" smtClean="0"/>
              <a:t>ADBS: Index</a:t>
            </a:r>
            <a:endParaRPr lang="en-US"/>
          </a:p>
        </p:txBody>
      </p:sp>
      <p:sp>
        <p:nvSpPr>
          <p:cNvPr id="6" name="Slide Number Placeholder 5"/>
          <p:cNvSpPr>
            <a:spLocks noGrp="1"/>
          </p:cNvSpPr>
          <p:nvPr>
            <p:ph type="sldNum" sz="quarter" idx="12"/>
          </p:nvPr>
        </p:nvSpPr>
        <p:spPr/>
        <p:txBody>
          <a:bodyPr/>
          <a:lstStyle/>
          <a:p>
            <a:pPr>
              <a:defRPr/>
            </a:pPr>
            <a:fld id="{513E3DEF-D5B8-46EB-B6B8-23AF29EA639C}" type="slidenum">
              <a:rPr lang="en-US" smtClean="0"/>
              <a:pPr>
                <a:defRPr/>
              </a:pPr>
              <a:t>36</a:t>
            </a:fld>
            <a:endParaRPr lang="en-US"/>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B+-Tree</a:t>
            </a:r>
            <a:endParaRPr lang="en-US" dirty="0"/>
          </a:p>
        </p:txBody>
      </p:sp>
      <p:sp>
        <p:nvSpPr>
          <p:cNvPr id="4" name="Date Placeholder 3"/>
          <p:cNvSpPr>
            <a:spLocks noGrp="1"/>
          </p:cNvSpPr>
          <p:nvPr>
            <p:ph type="dt" sz="half" idx="10"/>
          </p:nvPr>
        </p:nvSpPr>
        <p:spPr/>
        <p:txBody>
          <a:bodyPr/>
          <a:lstStyle/>
          <a:p>
            <a:pPr>
              <a:defRPr/>
            </a:pPr>
            <a:fld id="{38193812-4B5C-4737-9999-8AD546BC40D8}" type="datetime4">
              <a:rPr lang="en-US" smtClean="0"/>
              <a:pPr>
                <a:defRPr/>
              </a:pPr>
              <a:t>October 31, 2012</a:t>
            </a:fld>
            <a:endParaRPr lang="en-US"/>
          </a:p>
        </p:txBody>
      </p:sp>
      <p:sp>
        <p:nvSpPr>
          <p:cNvPr id="5" name="Footer Placeholder 4"/>
          <p:cNvSpPr>
            <a:spLocks noGrp="1"/>
          </p:cNvSpPr>
          <p:nvPr>
            <p:ph type="ftr" sz="quarter" idx="11"/>
          </p:nvPr>
        </p:nvSpPr>
        <p:spPr/>
        <p:txBody>
          <a:bodyPr/>
          <a:lstStyle/>
          <a:p>
            <a:pPr>
              <a:defRPr/>
            </a:pPr>
            <a:r>
              <a:rPr lang="en-US" smtClean="0"/>
              <a:t>ADBS: Index</a:t>
            </a:r>
            <a:endParaRPr lang="en-US"/>
          </a:p>
        </p:txBody>
      </p:sp>
      <p:sp>
        <p:nvSpPr>
          <p:cNvPr id="6" name="Slide Number Placeholder 5"/>
          <p:cNvSpPr>
            <a:spLocks noGrp="1"/>
          </p:cNvSpPr>
          <p:nvPr>
            <p:ph type="sldNum" sz="quarter" idx="12"/>
          </p:nvPr>
        </p:nvSpPr>
        <p:spPr/>
        <p:txBody>
          <a:bodyPr/>
          <a:lstStyle/>
          <a:p>
            <a:pPr>
              <a:defRPr/>
            </a:pPr>
            <a:fld id="{513E3DEF-D5B8-46EB-B6B8-23AF29EA639C}" type="slidenum">
              <a:rPr lang="en-US" smtClean="0"/>
              <a:pPr>
                <a:defRPr/>
              </a:pPr>
              <a:t>37</a:t>
            </a:fld>
            <a:endParaRPr lang="en-US"/>
          </a:p>
        </p:txBody>
      </p:sp>
      <p:pic>
        <p:nvPicPr>
          <p:cNvPr id="7" name="Picture 3" descr="31755_FIG0611.gif                                              0001035BEeyore                         B91DCF3B:"/>
          <p:cNvPicPr>
            <a:picLocks noGrp="1" noChangeAspect="1" noChangeArrowheads="1"/>
          </p:cNvPicPr>
          <p:nvPr>
            <p:ph idx="1"/>
          </p:nvPr>
        </p:nvPicPr>
        <p:blipFill>
          <a:blip r:embed="rId3" cstate="print"/>
          <a:srcRect/>
          <a:stretch>
            <a:fillRect/>
          </a:stretch>
        </p:blipFill>
        <p:spPr>
          <a:xfrm>
            <a:off x="457200" y="1797202"/>
            <a:ext cx="8229600" cy="4131959"/>
          </a:xfrm>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Date Placeholder 3"/>
          <p:cNvSpPr>
            <a:spLocks noGrp="1"/>
          </p:cNvSpPr>
          <p:nvPr>
            <p:ph type="dt" sz="half" idx="10"/>
          </p:nvPr>
        </p:nvSpPr>
        <p:spPr/>
        <p:txBody>
          <a:bodyPr/>
          <a:lstStyle/>
          <a:p>
            <a:pPr>
              <a:defRPr/>
            </a:pPr>
            <a:fld id="{38193812-4B5C-4737-9999-8AD546BC40D8}" type="datetime4">
              <a:rPr lang="en-US" smtClean="0"/>
              <a:pPr>
                <a:defRPr/>
              </a:pPr>
              <a:t>October 31, 2012</a:t>
            </a:fld>
            <a:endParaRPr lang="en-US"/>
          </a:p>
        </p:txBody>
      </p:sp>
      <p:sp>
        <p:nvSpPr>
          <p:cNvPr id="5" name="Footer Placeholder 4"/>
          <p:cNvSpPr>
            <a:spLocks noGrp="1"/>
          </p:cNvSpPr>
          <p:nvPr>
            <p:ph type="ftr" sz="quarter" idx="11"/>
          </p:nvPr>
        </p:nvSpPr>
        <p:spPr/>
        <p:txBody>
          <a:bodyPr/>
          <a:lstStyle/>
          <a:p>
            <a:pPr>
              <a:defRPr/>
            </a:pPr>
            <a:r>
              <a:rPr lang="en-US" smtClean="0"/>
              <a:t>ADBS: Index</a:t>
            </a:r>
            <a:endParaRPr lang="en-US"/>
          </a:p>
        </p:txBody>
      </p:sp>
      <p:sp>
        <p:nvSpPr>
          <p:cNvPr id="6" name="Slide Number Placeholder 5"/>
          <p:cNvSpPr>
            <a:spLocks noGrp="1"/>
          </p:cNvSpPr>
          <p:nvPr>
            <p:ph type="sldNum" sz="quarter" idx="12"/>
          </p:nvPr>
        </p:nvSpPr>
        <p:spPr/>
        <p:txBody>
          <a:bodyPr/>
          <a:lstStyle/>
          <a:p>
            <a:pPr>
              <a:defRPr/>
            </a:pPr>
            <a:fld id="{513E3DEF-D5B8-46EB-B6B8-23AF29EA639C}" type="slidenum">
              <a:rPr lang="en-US" smtClean="0"/>
              <a:pPr>
                <a:defRPr/>
              </a:pPr>
              <a:t>38</a:t>
            </a:fld>
            <a:endParaRPr lang="en-US"/>
          </a:p>
        </p:txBody>
      </p:sp>
      <p:pic>
        <p:nvPicPr>
          <p:cNvPr id="53250" name="Picture 2"/>
          <p:cNvPicPr>
            <a:picLocks noGrp="1" noChangeAspect="1" noChangeArrowheads="1"/>
          </p:cNvPicPr>
          <p:nvPr>
            <p:ph idx="1"/>
          </p:nvPr>
        </p:nvPicPr>
        <p:blipFill>
          <a:blip r:embed="rId3" cstate="print"/>
          <a:srcRect/>
          <a:stretch>
            <a:fillRect/>
          </a:stretch>
        </p:blipFill>
        <p:spPr bwMode="auto">
          <a:xfrm>
            <a:off x="1828800" y="1600200"/>
            <a:ext cx="5453062" cy="1371600"/>
          </a:xfrm>
          <a:prstGeom prst="rect">
            <a:avLst/>
          </a:prstGeom>
          <a:noFill/>
          <a:ln w="9525" cap="flat" cmpd="sng">
            <a:noFill/>
            <a:prstDash val="solid"/>
            <a:miter lim="800000"/>
            <a:headEnd type="none" w="med" len="med"/>
            <a:tailEnd type="none" w="med" len="med"/>
          </a:ln>
          <a:effectLst/>
        </p:spPr>
      </p:pic>
      <p:pic>
        <p:nvPicPr>
          <p:cNvPr id="53251" name="Picture 3"/>
          <p:cNvPicPr>
            <a:picLocks noChangeAspect="1" noChangeArrowheads="1"/>
          </p:cNvPicPr>
          <p:nvPr/>
        </p:nvPicPr>
        <p:blipFill>
          <a:blip r:embed="rId4" cstate="print"/>
          <a:srcRect/>
          <a:stretch>
            <a:fillRect/>
          </a:stretch>
        </p:blipFill>
        <p:spPr bwMode="auto">
          <a:xfrm>
            <a:off x="1600200" y="2971800"/>
            <a:ext cx="4772025" cy="1562100"/>
          </a:xfrm>
          <a:prstGeom prst="rect">
            <a:avLst/>
          </a:prstGeom>
          <a:noFill/>
          <a:ln w="9525" cap="flat" cmpd="sng">
            <a:noFill/>
            <a:prstDash val="solid"/>
            <a:miter lim="800000"/>
            <a:headEnd type="none" w="med" len="med"/>
            <a:tailEnd type="none" w="med" len="med"/>
          </a:ln>
          <a:effectLst/>
        </p:spPr>
      </p:pic>
      <p:pic>
        <p:nvPicPr>
          <p:cNvPr id="9" name="Picture 3"/>
          <p:cNvPicPr>
            <a:picLocks noChangeAspect="1" noChangeArrowheads="1"/>
          </p:cNvPicPr>
          <p:nvPr/>
        </p:nvPicPr>
        <p:blipFill>
          <a:blip r:embed="rId5" cstate="print"/>
          <a:srcRect/>
          <a:stretch>
            <a:fillRect/>
          </a:stretch>
        </p:blipFill>
        <p:spPr bwMode="auto">
          <a:xfrm>
            <a:off x="304800" y="4572000"/>
            <a:ext cx="5895975" cy="1619250"/>
          </a:xfrm>
          <a:prstGeom prst="rect">
            <a:avLst/>
          </a:prstGeom>
          <a:noFill/>
          <a:ln w="9525" cap="flat" cmpd="sng">
            <a:noFill/>
            <a:prstDash val="solid"/>
            <a:miter lim="800000"/>
            <a:headEnd type="none" w="med" len="med"/>
            <a:tailEnd type="none" w="med" len="med"/>
          </a:ln>
          <a:effectLst/>
        </p:spPr>
      </p:pic>
      <p:pic>
        <p:nvPicPr>
          <p:cNvPr id="53252" name="Picture 4"/>
          <p:cNvPicPr>
            <a:picLocks noChangeAspect="1" noChangeArrowheads="1"/>
          </p:cNvPicPr>
          <p:nvPr/>
        </p:nvPicPr>
        <p:blipFill>
          <a:blip r:embed="rId6" cstate="print"/>
          <a:srcRect/>
          <a:stretch>
            <a:fillRect/>
          </a:stretch>
        </p:blipFill>
        <p:spPr bwMode="auto">
          <a:xfrm>
            <a:off x="0" y="0"/>
            <a:ext cx="9144000" cy="6858000"/>
          </a:xfrm>
          <a:prstGeom prst="rect">
            <a:avLst/>
          </a:prstGeom>
          <a:noFill/>
          <a:ln w="9525" cap="flat" cmpd="sng">
            <a:noFill/>
            <a:prstDash val="solid"/>
            <a:miter lim="800000"/>
            <a:headEnd type="none" w="med" len="med"/>
            <a:tailEnd type="none" w="med" len="med"/>
          </a:ln>
          <a:effectLst/>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Date Placeholder 3"/>
          <p:cNvSpPr>
            <a:spLocks noGrp="1"/>
          </p:cNvSpPr>
          <p:nvPr>
            <p:ph type="dt" sz="half" idx="10"/>
          </p:nvPr>
        </p:nvSpPr>
        <p:spPr/>
        <p:txBody>
          <a:bodyPr/>
          <a:lstStyle/>
          <a:p>
            <a:pPr>
              <a:defRPr/>
            </a:pPr>
            <a:fld id="{38193812-4B5C-4737-9999-8AD546BC40D8}" type="datetime4">
              <a:rPr lang="en-US" smtClean="0"/>
              <a:pPr>
                <a:defRPr/>
              </a:pPr>
              <a:t>October 31, 2012</a:t>
            </a:fld>
            <a:endParaRPr lang="en-US"/>
          </a:p>
        </p:txBody>
      </p:sp>
      <p:sp>
        <p:nvSpPr>
          <p:cNvPr id="5" name="Footer Placeholder 4"/>
          <p:cNvSpPr>
            <a:spLocks noGrp="1"/>
          </p:cNvSpPr>
          <p:nvPr>
            <p:ph type="ftr" sz="quarter" idx="11"/>
          </p:nvPr>
        </p:nvSpPr>
        <p:spPr/>
        <p:txBody>
          <a:bodyPr/>
          <a:lstStyle/>
          <a:p>
            <a:pPr>
              <a:defRPr/>
            </a:pPr>
            <a:r>
              <a:rPr lang="en-US" smtClean="0"/>
              <a:t>ADBS: Index</a:t>
            </a:r>
            <a:endParaRPr lang="en-US"/>
          </a:p>
        </p:txBody>
      </p:sp>
      <p:sp>
        <p:nvSpPr>
          <p:cNvPr id="6" name="Slide Number Placeholder 5"/>
          <p:cNvSpPr>
            <a:spLocks noGrp="1"/>
          </p:cNvSpPr>
          <p:nvPr>
            <p:ph type="sldNum" sz="quarter" idx="12"/>
          </p:nvPr>
        </p:nvSpPr>
        <p:spPr/>
        <p:txBody>
          <a:bodyPr/>
          <a:lstStyle/>
          <a:p>
            <a:pPr>
              <a:defRPr/>
            </a:pPr>
            <a:fld id="{513E3DEF-D5B8-46EB-B6B8-23AF29EA639C}" type="slidenum">
              <a:rPr lang="en-US" smtClean="0"/>
              <a:pPr>
                <a:defRPr/>
              </a:pPr>
              <a:t>39</a:t>
            </a:fld>
            <a:endParaRPr lang="en-US"/>
          </a:p>
        </p:txBody>
      </p:sp>
      <p:sp>
        <p:nvSpPr>
          <p:cNvPr id="10" name="Content Placeholder 9"/>
          <p:cNvSpPr>
            <a:spLocks noGrp="1"/>
          </p:cNvSpPr>
          <p:nvPr>
            <p:ph idx="1"/>
          </p:nvPr>
        </p:nvSpPr>
        <p:spPr/>
        <p:txBody>
          <a:bodyPr/>
          <a:lstStyle/>
          <a:p>
            <a:endParaRPr lang="en-US"/>
          </a:p>
        </p:txBody>
      </p:sp>
      <p:pic>
        <p:nvPicPr>
          <p:cNvPr id="11" name="Picture 3" descr="31755_FIG0613.gif                                              0001035BEeyore                         B91DCF3B:"/>
          <p:cNvPicPr>
            <a:picLocks noChangeAspect="1" noChangeArrowheads="1"/>
          </p:cNvPicPr>
          <p:nvPr/>
        </p:nvPicPr>
        <p:blipFill>
          <a:blip r:embed="rId3" cstate="print"/>
          <a:srcRect/>
          <a:stretch>
            <a:fillRect/>
          </a:stretch>
        </p:blipFill>
        <p:spPr bwMode="auto">
          <a:xfrm>
            <a:off x="914400" y="0"/>
            <a:ext cx="77724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Date Placeholder 3"/>
          <p:cNvSpPr>
            <a:spLocks noGrp="1"/>
          </p:cNvSpPr>
          <p:nvPr>
            <p:ph type="dt" sz="quarter" idx="10"/>
          </p:nvPr>
        </p:nvSpPr>
        <p:spPr>
          <a:noFill/>
        </p:spPr>
        <p:txBody>
          <a:bodyPr/>
          <a:lstStyle/>
          <a:p>
            <a:fld id="{1E5FB1A2-1B16-4A57-81BD-FEAF66AB33C5}" type="datetime4">
              <a:rPr lang="en-US" smtClean="0"/>
              <a:pPr/>
              <a:t>October 31, 2012</a:t>
            </a:fld>
            <a:endParaRPr lang="en-US" smtClean="0"/>
          </a:p>
        </p:txBody>
      </p:sp>
      <p:sp>
        <p:nvSpPr>
          <p:cNvPr id="35843" name="Footer Placeholder 4"/>
          <p:cNvSpPr>
            <a:spLocks noGrp="1"/>
          </p:cNvSpPr>
          <p:nvPr>
            <p:ph type="ftr" sz="quarter" idx="11"/>
          </p:nvPr>
        </p:nvSpPr>
        <p:spPr>
          <a:noFill/>
        </p:spPr>
        <p:txBody>
          <a:bodyPr/>
          <a:lstStyle/>
          <a:p>
            <a:r>
              <a:rPr lang="en-US" smtClean="0"/>
              <a:t>ADBS: Index</a:t>
            </a:r>
          </a:p>
        </p:txBody>
      </p:sp>
      <p:sp>
        <p:nvSpPr>
          <p:cNvPr id="35844" name="Slide Number Placeholder 5"/>
          <p:cNvSpPr>
            <a:spLocks noGrp="1"/>
          </p:cNvSpPr>
          <p:nvPr>
            <p:ph type="sldNum" sz="quarter" idx="12"/>
          </p:nvPr>
        </p:nvSpPr>
        <p:spPr>
          <a:noFill/>
        </p:spPr>
        <p:txBody>
          <a:bodyPr/>
          <a:lstStyle/>
          <a:p>
            <a:fld id="{BAA621B3-A985-4F47-AF03-5121162AD620}" type="slidenum">
              <a:rPr lang="en-US" smtClean="0"/>
              <a:pPr/>
              <a:t>40</a:t>
            </a:fld>
            <a:endParaRPr lang="en-US" smtClean="0"/>
          </a:p>
        </p:txBody>
      </p:sp>
      <p:sp>
        <p:nvSpPr>
          <p:cNvPr id="35845" name="Rectangle 2"/>
          <p:cNvSpPr>
            <a:spLocks noGrp="1" noChangeArrowheads="1"/>
          </p:cNvSpPr>
          <p:nvPr>
            <p:ph type="ctrTitle"/>
          </p:nvPr>
        </p:nvSpPr>
        <p:spPr>
          <a:xfrm>
            <a:off x="685800" y="2130425"/>
            <a:ext cx="7467600" cy="1470025"/>
          </a:xfrm>
        </p:spPr>
        <p:txBody>
          <a:bodyPr/>
          <a:lstStyle/>
          <a:p>
            <a:pPr eaLnBrk="1" hangingPunct="1"/>
            <a:r>
              <a:rPr lang="en-US" sz="6600" smtClean="0"/>
              <a:t>Thanks</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6403</TotalTime>
  <Words>1445</Words>
  <Application>Microsoft Office PowerPoint</Application>
  <PresentationFormat>On-screen Show (4:3)</PresentationFormat>
  <Paragraphs>353</Paragraphs>
  <Slides>40</Slides>
  <Notes>40</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Default Design</vt:lpstr>
      <vt:lpstr>Advance Database System</vt:lpstr>
      <vt:lpstr>Scope of Lecture</vt:lpstr>
      <vt:lpstr>DYNAMIC MULTILEVEL INDEXES USING B-TREES AND B+-TREES</vt:lpstr>
      <vt:lpstr>Tree Structure</vt:lpstr>
      <vt:lpstr> Multi-Level Indexes … </vt:lpstr>
      <vt:lpstr>A two-level primary indexing</vt:lpstr>
      <vt:lpstr>A node in a search tree with pointers to subtrees below it.</vt:lpstr>
      <vt:lpstr>A search tree Example</vt:lpstr>
      <vt:lpstr>Problems with Trees</vt:lpstr>
      <vt:lpstr>How to Overcome</vt:lpstr>
      <vt:lpstr>B-Tree</vt:lpstr>
      <vt:lpstr>B-Tree Constraints </vt:lpstr>
      <vt:lpstr>B-tree structures</vt:lpstr>
      <vt:lpstr>Example of B-Tree</vt:lpstr>
      <vt:lpstr>Slide 15</vt:lpstr>
      <vt:lpstr>B-Tree Order</vt:lpstr>
      <vt:lpstr>Levels of B-Tree</vt:lpstr>
      <vt:lpstr>Levels of B-Tree</vt:lpstr>
      <vt:lpstr>Levels of B-Tree</vt:lpstr>
      <vt:lpstr>Levels of B-Tree</vt:lpstr>
      <vt:lpstr>Levels of B-Tree</vt:lpstr>
      <vt:lpstr>Levels of B-Tree</vt:lpstr>
      <vt:lpstr>Levels of B-Tree</vt:lpstr>
      <vt:lpstr>Levels of B-Tree</vt:lpstr>
      <vt:lpstr>Levels of B-Tree</vt:lpstr>
      <vt:lpstr>Deletion from B-Tree</vt:lpstr>
      <vt:lpstr>Delete T</vt:lpstr>
      <vt:lpstr>Delete R</vt:lpstr>
      <vt:lpstr>Delete E</vt:lpstr>
      <vt:lpstr>But Again Problem at level 1</vt:lpstr>
      <vt:lpstr>Finally the B-Tree</vt:lpstr>
      <vt:lpstr>Another Example Delete C</vt:lpstr>
      <vt:lpstr>Problem</vt:lpstr>
      <vt:lpstr>Problem </vt:lpstr>
      <vt:lpstr>Problem</vt:lpstr>
      <vt:lpstr>B+-Tree</vt:lpstr>
      <vt:lpstr>B+-Tree</vt:lpstr>
      <vt:lpstr>Slide 38</vt:lpstr>
      <vt:lpstr>Slide 39</vt:lpstr>
      <vt:lpstr>Thanks</vt:lpstr>
    </vt:vector>
  </TitlesOfParts>
  <Company>S.F.U.</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Jiawei Han</dc:creator>
  <cp:lastModifiedBy>Hammad</cp:lastModifiedBy>
  <cp:revision>478</cp:revision>
  <cp:lastPrinted>1999-09-10T20:38:56Z</cp:lastPrinted>
  <dcterms:created xsi:type="dcterms:W3CDTF">1998-06-19T04:38:52Z</dcterms:created>
  <dcterms:modified xsi:type="dcterms:W3CDTF">2012-10-31T09:46:26Z</dcterms:modified>
</cp:coreProperties>
</file>