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notesSlides/notesSlide29.xml" ContentType="application/vnd.openxmlformats-officedocument.presentationml.notesSlid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Override PartName="/ppt/notesSlides/notesSlide27.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notesSlides/notesSlide25.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30.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Default Extension="png" ContentType="image/png"/>
  <Default Extension="bin" ContentType="application/vnd.openxmlformats-officedocument.oleObject"/>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Layouts/slideLayout3.xml" ContentType="application/vnd.openxmlformats-officedocument.presentationml.slideLayout+xml"/>
  <Default Extension="jpeg" ContentType="image/jpeg"/>
  <Override PartName="/ppt/notesSlides/notesSlide17.xml" ContentType="application/vnd.openxmlformats-officedocument.presentationml.notesSlide+xml"/>
  <Override PartName="/ppt/notesSlides/notesSlide28.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slideLayouts/slideLayout10.xml" ContentType="application/vnd.openxmlformats-officedocument.presentationml.slideLayout+xml"/>
  <Default Extension="vml" ContentType="application/vnd.openxmlformats-officedocument.vmlDrawing"/>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Override PartName="/ppt/notesSlides/notesSlide6.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p:sldMasterIdLst>
    <p:sldMasterId id="2147483794" r:id="rId1"/>
  </p:sldMasterIdLst>
  <p:notesMasterIdLst>
    <p:notesMasterId r:id="rId32"/>
  </p:notesMasterIdLst>
  <p:handoutMasterIdLst>
    <p:handoutMasterId r:id="rId33"/>
  </p:handoutMasterIdLst>
  <p:sldIdLst>
    <p:sldId id="554" r:id="rId2"/>
    <p:sldId id="350" r:id="rId3"/>
    <p:sldId id="309" r:id="rId4"/>
    <p:sldId id="485" r:id="rId5"/>
    <p:sldId id="547" r:id="rId6"/>
    <p:sldId id="433" r:id="rId7"/>
    <p:sldId id="557" r:id="rId8"/>
    <p:sldId id="558" r:id="rId9"/>
    <p:sldId id="560" r:id="rId10"/>
    <p:sldId id="486" r:id="rId11"/>
    <p:sldId id="434" r:id="rId12"/>
    <p:sldId id="550" r:id="rId13"/>
    <p:sldId id="548" r:id="rId14"/>
    <p:sldId id="552" r:id="rId15"/>
    <p:sldId id="556" r:id="rId16"/>
    <p:sldId id="488" r:id="rId17"/>
    <p:sldId id="489" r:id="rId18"/>
    <p:sldId id="490" r:id="rId19"/>
    <p:sldId id="492" r:id="rId20"/>
    <p:sldId id="493" r:id="rId21"/>
    <p:sldId id="494" r:id="rId22"/>
    <p:sldId id="559" r:id="rId23"/>
    <p:sldId id="495" r:id="rId24"/>
    <p:sldId id="496" r:id="rId25"/>
    <p:sldId id="497" r:id="rId26"/>
    <p:sldId id="498" r:id="rId27"/>
    <p:sldId id="500" r:id="rId28"/>
    <p:sldId id="561" r:id="rId29"/>
    <p:sldId id="562" r:id="rId30"/>
    <p:sldId id="553" r:id="rId31"/>
  </p:sldIdLst>
  <p:sldSz cx="9144000" cy="6858000" type="screen4x3"/>
  <p:notesSz cx="6858000" cy="9144000"/>
  <p:defaultTextStyle>
    <a:defPPr>
      <a:defRPr lang="en-US"/>
    </a:defPPr>
    <a:lvl1pPr algn="l" rtl="0" fontAlgn="base">
      <a:spcBef>
        <a:spcPct val="0"/>
      </a:spcBef>
      <a:spcAft>
        <a:spcPct val="0"/>
      </a:spcAft>
      <a:defRPr sz="2400" kern="1200">
        <a:solidFill>
          <a:schemeClr val="tx1"/>
        </a:solidFill>
        <a:latin typeface="Times New Roman" pitchFamily="18" charset="0"/>
        <a:ea typeface="+mn-ea"/>
        <a:cs typeface="+mn-cs"/>
      </a:defRPr>
    </a:lvl1pPr>
    <a:lvl2pPr marL="457200" algn="l" rtl="0" fontAlgn="base">
      <a:spcBef>
        <a:spcPct val="0"/>
      </a:spcBef>
      <a:spcAft>
        <a:spcPct val="0"/>
      </a:spcAft>
      <a:defRPr sz="2400" kern="1200">
        <a:solidFill>
          <a:schemeClr val="tx1"/>
        </a:solidFill>
        <a:latin typeface="Times New Roman" pitchFamily="18" charset="0"/>
        <a:ea typeface="+mn-ea"/>
        <a:cs typeface="+mn-cs"/>
      </a:defRPr>
    </a:lvl2pPr>
    <a:lvl3pPr marL="914400" algn="l" rtl="0" fontAlgn="base">
      <a:spcBef>
        <a:spcPct val="0"/>
      </a:spcBef>
      <a:spcAft>
        <a:spcPct val="0"/>
      </a:spcAft>
      <a:defRPr sz="2400" kern="1200">
        <a:solidFill>
          <a:schemeClr val="tx1"/>
        </a:solidFill>
        <a:latin typeface="Times New Roman" pitchFamily="18" charset="0"/>
        <a:ea typeface="+mn-ea"/>
        <a:cs typeface="+mn-cs"/>
      </a:defRPr>
    </a:lvl3pPr>
    <a:lvl4pPr marL="1371600" algn="l" rtl="0" fontAlgn="base">
      <a:spcBef>
        <a:spcPct val="0"/>
      </a:spcBef>
      <a:spcAft>
        <a:spcPct val="0"/>
      </a:spcAft>
      <a:defRPr sz="2400" kern="1200">
        <a:solidFill>
          <a:schemeClr val="tx1"/>
        </a:solidFill>
        <a:latin typeface="Times New Roman" pitchFamily="18" charset="0"/>
        <a:ea typeface="+mn-ea"/>
        <a:cs typeface="+mn-cs"/>
      </a:defRPr>
    </a:lvl4pPr>
    <a:lvl5pPr marL="1828800" algn="l"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9FF33"/>
    <a:srgbClr val="00CC00"/>
    <a:srgbClr val="FF0066"/>
    <a:srgbClr val="FFFF99"/>
    <a:srgbClr val="FF9933"/>
    <a:srgbClr val="0099FF"/>
    <a:srgbClr val="808080"/>
    <a:srgbClr val="99CCFF"/>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3668" autoAdjust="0"/>
    <p:restoredTop sz="90929"/>
  </p:normalViewPr>
  <p:slideViewPr>
    <p:cSldViewPr snapToGrid="0" snapToObjects="1">
      <p:cViewPr varScale="1">
        <p:scale>
          <a:sx n="93" d="100"/>
          <a:sy n="93" d="100"/>
        </p:scale>
        <p:origin x="-1398" y="-96"/>
      </p:cViewPr>
      <p:guideLst>
        <p:guide orient="horz" pos="1872"/>
        <p:guide orient="horz" pos="4185"/>
        <p:guide pos="2898"/>
      </p:guideLst>
    </p:cSldViewPr>
  </p:slideViewPr>
  <p:outlineViewPr>
    <p:cViewPr>
      <p:scale>
        <a:sx n="33" d="100"/>
        <a:sy n="33" d="100"/>
      </p:scale>
      <p:origin x="0" y="0"/>
    </p:cViewPr>
    <p:sldLst>
      <p:sld r:id="rId1" collapse="1"/>
      <p:sld r:id="rId2" collapse="1"/>
      <p:sld r:id="rId3" collapse="1"/>
    </p:sldLst>
  </p:outlineViewPr>
  <p:notesTextViewPr>
    <p:cViewPr>
      <p:scale>
        <a:sx n="100" d="100"/>
        <a:sy n="100" d="100"/>
      </p:scale>
      <p:origin x="0" y="0"/>
    </p:cViewPr>
  </p:notesTextViewPr>
  <p:sorterViewPr>
    <p:cViewPr>
      <p:scale>
        <a:sx n="33" d="100"/>
        <a:sy n="33" d="100"/>
      </p:scale>
      <p:origin x="0" y="654"/>
    </p:cViewPr>
  </p:sorterViewPr>
  <p:notesViewPr>
    <p:cSldViewPr snapToGrid="0" snapToObjects="1">
      <p:cViewPr varScale="1">
        <p:scale>
          <a:sx n="30" d="100"/>
          <a:sy n="30" d="100"/>
        </p:scale>
        <p:origin x="-1046" y="-58"/>
      </p:cViewPr>
      <p:guideLst>
        <p:guide orient="horz" pos="2880"/>
        <p:guide pos="2160"/>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s>
</file>

<file path=ppt/_rels/viewProps.xml.rels><?xml version="1.0" encoding="UTF-8" standalone="yes"?>
<Relationships xmlns="http://schemas.openxmlformats.org/package/2006/relationships"><Relationship Id="rId3" Type="http://schemas.openxmlformats.org/officeDocument/2006/relationships/slide" Target="slides/slide9.xml"/><Relationship Id="rId2" Type="http://schemas.openxmlformats.org/officeDocument/2006/relationships/slide" Target="slides/slide8.xml"/><Relationship Id="rId1" Type="http://schemas.openxmlformats.org/officeDocument/2006/relationships/slide" Target="slides/slide7.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3.png"/></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155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0" hangingPunct="0">
              <a:defRPr sz="1200"/>
            </a:lvl1pPr>
          </a:lstStyle>
          <a:p>
            <a:pPr>
              <a:defRPr/>
            </a:pPr>
            <a:endParaRPr lang="en-US"/>
          </a:p>
        </p:txBody>
      </p:sp>
      <p:sp>
        <p:nvSpPr>
          <p:cNvPr id="151555" name="Rectangle 3"/>
          <p:cNvSpPr>
            <a:spLocks noGrp="1" noChangeArrowheads="1"/>
          </p:cNvSpPr>
          <p:nvPr>
            <p:ph type="dt" sz="quarter"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0" hangingPunct="0">
              <a:defRPr sz="1200"/>
            </a:lvl1pPr>
          </a:lstStyle>
          <a:p>
            <a:pPr>
              <a:defRPr/>
            </a:pPr>
            <a:fld id="{0A599918-52EC-4963-9B92-E1378409614F}" type="datetime1">
              <a:rPr lang="en-US"/>
              <a:pPr>
                <a:defRPr/>
              </a:pPr>
              <a:t>12/19/2012</a:t>
            </a:fld>
            <a:endParaRPr lang="en-US"/>
          </a:p>
        </p:txBody>
      </p:sp>
      <p:sp>
        <p:nvSpPr>
          <p:cNvPr id="151556" name="Rectangle 4"/>
          <p:cNvSpPr>
            <a:spLocks noGrp="1" noChangeArrowheads="1"/>
          </p:cNvSpPr>
          <p:nvPr>
            <p:ph type="ftr" sz="quarter" idx="2"/>
          </p:nvPr>
        </p:nvSpPr>
        <p:spPr bwMode="auto">
          <a:xfrm>
            <a:off x="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0" hangingPunct="0">
              <a:defRPr sz="1200"/>
            </a:lvl1pPr>
          </a:lstStyle>
          <a:p>
            <a:pPr>
              <a:defRPr/>
            </a:pPr>
            <a:endParaRPr lang="en-US"/>
          </a:p>
        </p:txBody>
      </p:sp>
      <p:sp>
        <p:nvSpPr>
          <p:cNvPr id="151557" name="Rectangle 5"/>
          <p:cNvSpPr>
            <a:spLocks noGrp="1" noChangeArrowheads="1"/>
          </p:cNvSpPr>
          <p:nvPr>
            <p:ph type="sldNum" sz="quarter" idx="3"/>
          </p:nvPr>
        </p:nvSpPr>
        <p:spPr bwMode="auto">
          <a:xfrm>
            <a:off x="388620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0" hangingPunct="0">
              <a:defRPr sz="1200"/>
            </a:lvl1pPr>
          </a:lstStyle>
          <a:p>
            <a:pPr>
              <a:defRPr/>
            </a:pPr>
            <a:fld id="{78DE2769-D4FB-478C-A462-64289BEE6983}" type="slidenum">
              <a:rPr lang="en-US"/>
              <a:pPr>
                <a:defRPr/>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8"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0" hangingPunct="0">
              <a:defRPr sz="1200"/>
            </a:lvl1pPr>
          </a:lstStyle>
          <a:p>
            <a:pPr>
              <a:defRPr/>
            </a:pPr>
            <a:endParaRPr lang="en-US"/>
          </a:p>
        </p:txBody>
      </p:sp>
      <p:sp>
        <p:nvSpPr>
          <p:cNvPr id="9219" name="Rectangle 3"/>
          <p:cNvSpPr>
            <a:spLocks noGrp="1" noChangeArrowheads="1"/>
          </p:cNvSpPr>
          <p:nvPr>
            <p:ph type="dt"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0" hangingPunct="0">
              <a:defRPr sz="1200"/>
            </a:lvl1pPr>
          </a:lstStyle>
          <a:p>
            <a:pPr>
              <a:defRPr/>
            </a:pPr>
            <a:fld id="{43A4A0FD-03B0-4AB4-A045-8A97606ADE0B}" type="datetime1">
              <a:rPr lang="en-US"/>
              <a:pPr>
                <a:defRPr/>
              </a:pPr>
              <a:t>12/19/2012</a:t>
            </a:fld>
            <a:endParaRPr lang="en-US"/>
          </a:p>
        </p:txBody>
      </p:sp>
      <p:sp>
        <p:nvSpPr>
          <p:cNvPr id="38916"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9221" name="Rectangle 5"/>
          <p:cNvSpPr>
            <a:spLocks noGrp="1" noChangeArrowheads="1"/>
          </p:cNvSpPr>
          <p:nvPr>
            <p:ph type="body" sz="quarter" idx="3"/>
          </p:nvPr>
        </p:nvSpPr>
        <p:spPr bwMode="auto">
          <a:xfrm>
            <a:off x="914400" y="4343400"/>
            <a:ext cx="50292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9222" name="Rectangle 6"/>
          <p:cNvSpPr>
            <a:spLocks noGrp="1" noChangeArrowheads="1"/>
          </p:cNvSpPr>
          <p:nvPr>
            <p:ph type="ftr" sz="quarter" idx="4"/>
          </p:nvPr>
        </p:nvSpPr>
        <p:spPr bwMode="auto">
          <a:xfrm>
            <a:off x="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0" hangingPunct="0">
              <a:defRPr sz="1200"/>
            </a:lvl1pPr>
          </a:lstStyle>
          <a:p>
            <a:pPr>
              <a:defRPr/>
            </a:pPr>
            <a:endParaRPr lang="en-US"/>
          </a:p>
        </p:txBody>
      </p:sp>
      <p:sp>
        <p:nvSpPr>
          <p:cNvPr id="9223" name="Rectangle 7"/>
          <p:cNvSpPr>
            <a:spLocks noGrp="1" noChangeArrowheads="1"/>
          </p:cNvSpPr>
          <p:nvPr>
            <p:ph type="sldNum" sz="quarter" idx="5"/>
          </p:nvPr>
        </p:nvSpPr>
        <p:spPr bwMode="auto">
          <a:xfrm>
            <a:off x="388620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0" hangingPunct="0">
              <a:defRPr sz="1200"/>
            </a:lvl1pPr>
          </a:lstStyle>
          <a:p>
            <a:pPr>
              <a:defRPr/>
            </a:pPr>
            <a:fld id="{D237FDD9-7BDF-4F17-BA19-1FC44851CCA1}" type="slidenum">
              <a:rPr lang="en-US"/>
              <a:pPr>
                <a:defRPr/>
              </a:pPr>
              <a:t>‹#›</a:t>
            </a:fld>
            <a:endParaRPr lang="en-US"/>
          </a:p>
        </p:txBody>
      </p:sp>
    </p:spTree>
  </p:cSld>
  <p:clrMap bg1="lt1" tx1="dk1" bg2="lt2" tx2="dk2" accent1="accent1" accent2="accent2" accent3="accent3" accent4="accent4" accent5="accent5" accent6="accent6" hlink="hlink" folHlink="folHlink"/>
  <p:hf hdr="0" ftr="0"/>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7"/>
          <p:cNvSpPr txBox="1">
            <a:spLocks noGrp="1" noChangeArrowheads="1"/>
          </p:cNvSpPr>
          <p:nvPr/>
        </p:nvSpPr>
        <p:spPr bwMode="auto">
          <a:xfrm>
            <a:off x="3886200" y="8686800"/>
            <a:ext cx="2971800" cy="457200"/>
          </a:xfrm>
          <a:prstGeom prst="rect">
            <a:avLst/>
          </a:prstGeom>
          <a:noFill/>
          <a:ln w="9525">
            <a:noFill/>
            <a:miter lim="800000"/>
            <a:headEnd/>
            <a:tailEnd/>
          </a:ln>
        </p:spPr>
        <p:txBody>
          <a:bodyPr anchor="b"/>
          <a:lstStyle/>
          <a:p>
            <a:pPr algn="r"/>
            <a:fld id="{65DED35D-6D55-4A65-9787-4FFA7164E209}" type="slidenum">
              <a:rPr lang="en-AU" sz="1200">
                <a:ea typeface="Gulim" pitchFamily="34" charset="-127"/>
              </a:rPr>
              <a:pPr algn="r"/>
              <a:t>1</a:t>
            </a:fld>
            <a:endParaRPr lang="en-AU" sz="1200">
              <a:ea typeface="Gulim" pitchFamily="34" charset="-127"/>
            </a:endParaRPr>
          </a:p>
        </p:txBody>
      </p:sp>
      <p:sp>
        <p:nvSpPr>
          <p:cNvPr id="39939" name="Rectangle 2"/>
          <p:cNvSpPr>
            <a:spLocks noGrp="1" noRot="1" noChangeAspect="1" noChangeArrowheads="1" noTextEdit="1"/>
          </p:cNvSpPr>
          <p:nvPr>
            <p:ph type="sldImg"/>
          </p:nvPr>
        </p:nvSpPr>
        <p:spPr>
          <a:ln/>
        </p:spPr>
      </p:sp>
      <p:sp>
        <p:nvSpPr>
          <p:cNvPr id="39940"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Date Placeholder 3"/>
          <p:cNvSpPr>
            <a:spLocks noGrp="1"/>
          </p:cNvSpPr>
          <p:nvPr>
            <p:ph type="dt" idx="10"/>
          </p:nvPr>
        </p:nvSpPr>
        <p:spPr/>
        <p:txBody>
          <a:bodyPr/>
          <a:lstStyle/>
          <a:p>
            <a:pPr>
              <a:defRPr/>
            </a:pPr>
            <a:fld id="{43A4A0FD-03B0-4AB4-A045-8A97606ADE0B}" type="datetime1">
              <a:rPr lang="en-US" smtClean="0"/>
              <a:pPr>
                <a:defRPr/>
              </a:pPr>
              <a:t>12/19/2012</a:t>
            </a:fld>
            <a:endParaRPr lang="en-US"/>
          </a:p>
        </p:txBody>
      </p:sp>
      <p:sp>
        <p:nvSpPr>
          <p:cNvPr id="5" name="Slide Number Placeholder 4"/>
          <p:cNvSpPr>
            <a:spLocks noGrp="1"/>
          </p:cNvSpPr>
          <p:nvPr>
            <p:ph type="sldNum" sz="quarter" idx="11"/>
          </p:nvPr>
        </p:nvSpPr>
        <p:spPr/>
        <p:txBody>
          <a:bodyPr/>
          <a:lstStyle/>
          <a:p>
            <a:pPr>
              <a:defRPr/>
            </a:pPr>
            <a:fld id="{D237FDD9-7BDF-4F17-BA19-1FC44851CCA1}" type="slidenum">
              <a:rPr lang="en-US" smtClean="0"/>
              <a:pPr>
                <a:defRPr/>
              </a:pPr>
              <a:t>10</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Date Placeholder 3"/>
          <p:cNvSpPr>
            <a:spLocks noGrp="1"/>
          </p:cNvSpPr>
          <p:nvPr>
            <p:ph type="dt" idx="10"/>
          </p:nvPr>
        </p:nvSpPr>
        <p:spPr/>
        <p:txBody>
          <a:bodyPr/>
          <a:lstStyle/>
          <a:p>
            <a:pPr>
              <a:defRPr/>
            </a:pPr>
            <a:fld id="{43A4A0FD-03B0-4AB4-A045-8A97606ADE0B}" type="datetime1">
              <a:rPr lang="en-US" smtClean="0"/>
              <a:pPr>
                <a:defRPr/>
              </a:pPr>
              <a:t>12/19/2012</a:t>
            </a:fld>
            <a:endParaRPr lang="en-US"/>
          </a:p>
        </p:txBody>
      </p:sp>
      <p:sp>
        <p:nvSpPr>
          <p:cNvPr id="5" name="Slide Number Placeholder 4"/>
          <p:cNvSpPr>
            <a:spLocks noGrp="1"/>
          </p:cNvSpPr>
          <p:nvPr>
            <p:ph type="sldNum" sz="quarter" idx="11"/>
          </p:nvPr>
        </p:nvSpPr>
        <p:spPr/>
        <p:txBody>
          <a:bodyPr/>
          <a:lstStyle/>
          <a:p>
            <a:pPr>
              <a:defRPr/>
            </a:pPr>
            <a:fld id="{D237FDD9-7BDF-4F17-BA19-1FC44851CCA1}" type="slidenum">
              <a:rPr lang="en-US" smtClean="0"/>
              <a:pPr>
                <a:defRPr/>
              </a:pPr>
              <a:t>11</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Date Placeholder 3"/>
          <p:cNvSpPr>
            <a:spLocks noGrp="1"/>
          </p:cNvSpPr>
          <p:nvPr>
            <p:ph type="dt" idx="10"/>
          </p:nvPr>
        </p:nvSpPr>
        <p:spPr/>
        <p:txBody>
          <a:bodyPr/>
          <a:lstStyle/>
          <a:p>
            <a:pPr>
              <a:defRPr/>
            </a:pPr>
            <a:fld id="{43A4A0FD-03B0-4AB4-A045-8A97606ADE0B}" type="datetime1">
              <a:rPr lang="en-US" smtClean="0"/>
              <a:pPr>
                <a:defRPr/>
              </a:pPr>
              <a:t>12/19/2012</a:t>
            </a:fld>
            <a:endParaRPr lang="en-US"/>
          </a:p>
        </p:txBody>
      </p:sp>
      <p:sp>
        <p:nvSpPr>
          <p:cNvPr id="5" name="Slide Number Placeholder 4"/>
          <p:cNvSpPr>
            <a:spLocks noGrp="1"/>
          </p:cNvSpPr>
          <p:nvPr>
            <p:ph type="sldNum" sz="quarter" idx="11"/>
          </p:nvPr>
        </p:nvSpPr>
        <p:spPr/>
        <p:txBody>
          <a:bodyPr/>
          <a:lstStyle/>
          <a:p>
            <a:pPr>
              <a:defRPr/>
            </a:pPr>
            <a:fld id="{D237FDD9-7BDF-4F17-BA19-1FC44851CCA1}" type="slidenum">
              <a:rPr lang="en-US" smtClean="0"/>
              <a:pPr>
                <a:defRPr/>
              </a:pPr>
              <a:t>12</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Date Placeholder 3"/>
          <p:cNvSpPr>
            <a:spLocks noGrp="1"/>
          </p:cNvSpPr>
          <p:nvPr>
            <p:ph type="dt" idx="10"/>
          </p:nvPr>
        </p:nvSpPr>
        <p:spPr/>
        <p:txBody>
          <a:bodyPr/>
          <a:lstStyle/>
          <a:p>
            <a:pPr>
              <a:defRPr/>
            </a:pPr>
            <a:fld id="{43A4A0FD-03B0-4AB4-A045-8A97606ADE0B}" type="datetime1">
              <a:rPr lang="en-US" smtClean="0"/>
              <a:pPr>
                <a:defRPr/>
              </a:pPr>
              <a:t>12/19/2012</a:t>
            </a:fld>
            <a:endParaRPr lang="en-US"/>
          </a:p>
        </p:txBody>
      </p:sp>
      <p:sp>
        <p:nvSpPr>
          <p:cNvPr id="5" name="Slide Number Placeholder 4"/>
          <p:cNvSpPr>
            <a:spLocks noGrp="1"/>
          </p:cNvSpPr>
          <p:nvPr>
            <p:ph type="sldNum" sz="quarter" idx="11"/>
          </p:nvPr>
        </p:nvSpPr>
        <p:spPr/>
        <p:txBody>
          <a:bodyPr/>
          <a:lstStyle/>
          <a:p>
            <a:pPr>
              <a:defRPr/>
            </a:pPr>
            <a:fld id="{D237FDD9-7BDF-4F17-BA19-1FC44851CCA1}" type="slidenum">
              <a:rPr lang="en-US" smtClean="0"/>
              <a:pPr>
                <a:defRPr/>
              </a:pPr>
              <a:t>13</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Date Placeholder 3"/>
          <p:cNvSpPr>
            <a:spLocks noGrp="1"/>
          </p:cNvSpPr>
          <p:nvPr>
            <p:ph type="dt" idx="10"/>
          </p:nvPr>
        </p:nvSpPr>
        <p:spPr/>
        <p:txBody>
          <a:bodyPr/>
          <a:lstStyle/>
          <a:p>
            <a:pPr>
              <a:defRPr/>
            </a:pPr>
            <a:fld id="{43A4A0FD-03B0-4AB4-A045-8A97606ADE0B}" type="datetime1">
              <a:rPr lang="en-US" smtClean="0"/>
              <a:pPr>
                <a:defRPr/>
              </a:pPr>
              <a:t>12/19/2012</a:t>
            </a:fld>
            <a:endParaRPr lang="en-US"/>
          </a:p>
        </p:txBody>
      </p:sp>
      <p:sp>
        <p:nvSpPr>
          <p:cNvPr id="5" name="Slide Number Placeholder 4"/>
          <p:cNvSpPr>
            <a:spLocks noGrp="1"/>
          </p:cNvSpPr>
          <p:nvPr>
            <p:ph type="sldNum" sz="quarter" idx="11"/>
          </p:nvPr>
        </p:nvSpPr>
        <p:spPr/>
        <p:txBody>
          <a:bodyPr/>
          <a:lstStyle/>
          <a:p>
            <a:pPr>
              <a:defRPr/>
            </a:pPr>
            <a:fld id="{D237FDD9-7BDF-4F17-BA19-1FC44851CCA1}" type="slidenum">
              <a:rPr lang="en-US" smtClean="0"/>
              <a:pPr>
                <a:defRPr/>
              </a:pPr>
              <a:t>14</a:t>
            </a:fld>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Date Placeholder 3"/>
          <p:cNvSpPr>
            <a:spLocks noGrp="1"/>
          </p:cNvSpPr>
          <p:nvPr>
            <p:ph type="dt" idx="10"/>
          </p:nvPr>
        </p:nvSpPr>
        <p:spPr/>
        <p:txBody>
          <a:bodyPr/>
          <a:lstStyle/>
          <a:p>
            <a:pPr>
              <a:defRPr/>
            </a:pPr>
            <a:fld id="{43A4A0FD-03B0-4AB4-A045-8A97606ADE0B}" type="datetime1">
              <a:rPr lang="en-US" smtClean="0"/>
              <a:pPr>
                <a:defRPr/>
              </a:pPr>
              <a:t>12/19/2012</a:t>
            </a:fld>
            <a:endParaRPr lang="en-US"/>
          </a:p>
        </p:txBody>
      </p:sp>
      <p:sp>
        <p:nvSpPr>
          <p:cNvPr id="5" name="Slide Number Placeholder 4"/>
          <p:cNvSpPr>
            <a:spLocks noGrp="1"/>
          </p:cNvSpPr>
          <p:nvPr>
            <p:ph type="sldNum" sz="quarter" idx="11"/>
          </p:nvPr>
        </p:nvSpPr>
        <p:spPr/>
        <p:txBody>
          <a:bodyPr/>
          <a:lstStyle/>
          <a:p>
            <a:pPr>
              <a:defRPr/>
            </a:pPr>
            <a:fld id="{D237FDD9-7BDF-4F17-BA19-1FC44851CCA1}" type="slidenum">
              <a:rPr lang="en-US" smtClean="0"/>
              <a:pPr>
                <a:defRPr/>
              </a:pPr>
              <a:t>15</a:t>
            </a:fld>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Date Placeholder 3"/>
          <p:cNvSpPr>
            <a:spLocks noGrp="1"/>
          </p:cNvSpPr>
          <p:nvPr>
            <p:ph type="dt" idx="10"/>
          </p:nvPr>
        </p:nvSpPr>
        <p:spPr/>
        <p:txBody>
          <a:bodyPr/>
          <a:lstStyle/>
          <a:p>
            <a:pPr>
              <a:defRPr/>
            </a:pPr>
            <a:fld id="{43A4A0FD-03B0-4AB4-A045-8A97606ADE0B}" type="datetime1">
              <a:rPr lang="en-US" smtClean="0"/>
              <a:pPr>
                <a:defRPr/>
              </a:pPr>
              <a:t>12/19/2012</a:t>
            </a:fld>
            <a:endParaRPr lang="en-US"/>
          </a:p>
        </p:txBody>
      </p:sp>
      <p:sp>
        <p:nvSpPr>
          <p:cNvPr id="5" name="Slide Number Placeholder 4"/>
          <p:cNvSpPr>
            <a:spLocks noGrp="1"/>
          </p:cNvSpPr>
          <p:nvPr>
            <p:ph type="sldNum" sz="quarter" idx="11"/>
          </p:nvPr>
        </p:nvSpPr>
        <p:spPr/>
        <p:txBody>
          <a:bodyPr/>
          <a:lstStyle/>
          <a:p>
            <a:pPr>
              <a:defRPr/>
            </a:pPr>
            <a:fld id="{D237FDD9-7BDF-4F17-BA19-1FC44851CCA1}" type="slidenum">
              <a:rPr lang="en-US" smtClean="0"/>
              <a:pPr>
                <a:defRPr/>
              </a:pPr>
              <a:t>16</a:t>
            </a:fld>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Date Placeholder 3"/>
          <p:cNvSpPr>
            <a:spLocks noGrp="1"/>
          </p:cNvSpPr>
          <p:nvPr>
            <p:ph type="dt" idx="10"/>
          </p:nvPr>
        </p:nvSpPr>
        <p:spPr/>
        <p:txBody>
          <a:bodyPr/>
          <a:lstStyle/>
          <a:p>
            <a:pPr>
              <a:defRPr/>
            </a:pPr>
            <a:fld id="{43A4A0FD-03B0-4AB4-A045-8A97606ADE0B}" type="datetime1">
              <a:rPr lang="en-US" smtClean="0"/>
              <a:pPr>
                <a:defRPr/>
              </a:pPr>
              <a:t>12/19/2012</a:t>
            </a:fld>
            <a:endParaRPr lang="en-US"/>
          </a:p>
        </p:txBody>
      </p:sp>
      <p:sp>
        <p:nvSpPr>
          <p:cNvPr id="5" name="Slide Number Placeholder 4"/>
          <p:cNvSpPr>
            <a:spLocks noGrp="1"/>
          </p:cNvSpPr>
          <p:nvPr>
            <p:ph type="sldNum" sz="quarter" idx="11"/>
          </p:nvPr>
        </p:nvSpPr>
        <p:spPr/>
        <p:txBody>
          <a:bodyPr/>
          <a:lstStyle/>
          <a:p>
            <a:pPr>
              <a:defRPr/>
            </a:pPr>
            <a:fld id="{D237FDD9-7BDF-4F17-BA19-1FC44851CCA1}" type="slidenum">
              <a:rPr lang="en-US" smtClean="0"/>
              <a:pPr>
                <a:defRPr/>
              </a:pPr>
              <a:t>17</a:t>
            </a:fld>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Date Placeholder 3"/>
          <p:cNvSpPr>
            <a:spLocks noGrp="1"/>
          </p:cNvSpPr>
          <p:nvPr>
            <p:ph type="dt" idx="10"/>
          </p:nvPr>
        </p:nvSpPr>
        <p:spPr/>
        <p:txBody>
          <a:bodyPr/>
          <a:lstStyle/>
          <a:p>
            <a:pPr>
              <a:defRPr/>
            </a:pPr>
            <a:fld id="{43A4A0FD-03B0-4AB4-A045-8A97606ADE0B}" type="datetime1">
              <a:rPr lang="en-US" smtClean="0"/>
              <a:pPr>
                <a:defRPr/>
              </a:pPr>
              <a:t>12/19/2012</a:t>
            </a:fld>
            <a:endParaRPr lang="en-US"/>
          </a:p>
        </p:txBody>
      </p:sp>
      <p:sp>
        <p:nvSpPr>
          <p:cNvPr id="5" name="Slide Number Placeholder 4"/>
          <p:cNvSpPr>
            <a:spLocks noGrp="1"/>
          </p:cNvSpPr>
          <p:nvPr>
            <p:ph type="sldNum" sz="quarter" idx="11"/>
          </p:nvPr>
        </p:nvSpPr>
        <p:spPr/>
        <p:txBody>
          <a:bodyPr/>
          <a:lstStyle/>
          <a:p>
            <a:pPr>
              <a:defRPr/>
            </a:pPr>
            <a:fld id="{D237FDD9-7BDF-4F17-BA19-1FC44851CCA1}" type="slidenum">
              <a:rPr lang="en-US" smtClean="0"/>
              <a:pPr>
                <a:defRPr/>
              </a:pPr>
              <a:t>18</a:t>
            </a:fld>
            <a:endParaRPr 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Date Placeholder 3"/>
          <p:cNvSpPr>
            <a:spLocks noGrp="1"/>
          </p:cNvSpPr>
          <p:nvPr>
            <p:ph type="dt" idx="10"/>
          </p:nvPr>
        </p:nvSpPr>
        <p:spPr/>
        <p:txBody>
          <a:bodyPr/>
          <a:lstStyle/>
          <a:p>
            <a:pPr>
              <a:defRPr/>
            </a:pPr>
            <a:fld id="{43A4A0FD-03B0-4AB4-A045-8A97606ADE0B}" type="datetime1">
              <a:rPr lang="en-US" smtClean="0"/>
              <a:pPr>
                <a:defRPr/>
              </a:pPr>
              <a:t>12/19/2012</a:t>
            </a:fld>
            <a:endParaRPr lang="en-US"/>
          </a:p>
        </p:txBody>
      </p:sp>
      <p:sp>
        <p:nvSpPr>
          <p:cNvPr id="5" name="Slide Number Placeholder 4"/>
          <p:cNvSpPr>
            <a:spLocks noGrp="1"/>
          </p:cNvSpPr>
          <p:nvPr>
            <p:ph type="sldNum" sz="quarter" idx="11"/>
          </p:nvPr>
        </p:nvSpPr>
        <p:spPr/>
        <p:txBody>
          <a:bodyPr/>
          <a:lstStyle/>
          <a:p>
            <a:pPr>
              <a:defRPr/>
            </a:pPr>
            <a:fld id="{D237FDD9-7BDF-4F17-BA19-1FC44851CCA1}" type="slidenum">
              <a:rPr lang="en-US" smtClean="0"/>
              <a:pPr>
                <a:defRPr/>
              </a:pPr>
              <a:t>19</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3"/>
          <p:cNvSpPr>
            <a:spLocks noGrp="1" noChangeArrowheads="1"/>
          </p:cNvSpPr>
          <p:nvPr>
            <p:ph type="dt" sz="quarter" idx="1"/>
          </p:nvPr>
        </p:nvSpPr>
        <p:spPr>
          <a:noFill/>
        </p:spPr>
        <p:txBody>
          <a:bodyPr/>
          <a:lstStyle/>
          <a:p>
            <a:fld id="{CC737A68-317D-4337-B724-07F0F21EBAB9}" type="datetime1">
              <a:rPr lang="en-US" smtClean="0"/>
              <a:pPr/>
              <a:t>12/19/2012</a:t>
            </a:fld>
            <a:endParaRPr lang="en-US" smtClean="0"/>
          </a:p>
        </p:txBody>
      </p:sp>
      <p:sp>
        <p:nvSpPr>
          <p:cNvPr id="40963" name="Rectangle 7"/>
          <p:cNvSpPr>
            <a:spLocks noGrp="1" noChangeArrowheads="1"/>
          </p:cNvSpPr>
          <p:nvPr>
            <p:ph type="sldNum" sz="quarter" idx="5"/>
          </p:nvPr>
        </p:nvSpPr>
        <p:spPr>
          <a:noFill/>
        </p:spPr>
        <p:txBody>
          <a:bodyPr/>
          <a:lstStyle/>
          <a:p>
            <a:fld id="{A074934B-39AF-4BD0-89C3-0D8D34021A3F}" type="slidenum">
              <a:rPr lang="en-US" smtClean="0"/>
              <a:pPr/>
              <a:t>2</a:t>
            </a:fld>
            <a:endParaRPr lang="en-US" smtClean="0"/>
          </a:p>
        </p:txBody>
      </p:sp>
      <p:sp>
        <p:nvSpPr>
          <p:cNvPr id="40964" name="Rectangle 2"/>
          <p:cNvSpPr>
            <a:spLocks noGrp="1" noRot="1" noChangeAspect="1" noChangeArrowheads="1" noTextEdit="1"/>
          </p:cNvSpPr>
          <p:nvPr>
            <p:ph type="sldImg"/>
          </p:nvPr>
        </p:nvSpPr>
        <p:spPr>
          <a:solidFill>
            <a:srgbClr val="FFFFFF"/>
          </a:solidFill>
          <a:ln/>
        </p:spPr>
      </p:sp>
      <p:sp>
        <p:nvSpPr>
          <p:cNvPr id="40965" name="Rectangle 3"/>
          <p:cNvSpPr>
            <a:spLocks noGrp="1" noChangeArrowheads="1"/>
          </p:cNvSpPr>
          <p:nvPr>
            <p:ph type="body" idx="1"/>
          </p:nvPr>
        </p:nvSpPr>
        <p:spPr>
          <a:solidFill>
            <a:srgbClr val="FFFFFF"/>
          </a:solidFill>
          <a:ln>
            <a:solidFill>
              <a:srgbClr val="000000"/>
            </a:solidFill>
          </a:ln>
        </p:spPr>
        <p:txBody>
          <a:bodyPr/>
          <a:lstStyle/>
          <a:p>
            <a:endParaRPr lang="en-US" smtClean="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Date Placeholder 3"/>
          <p:cNvSpPr>
            <a:spLocks noGrp="1"/>
          </p:cNvSpPr>
          <p:nvPr>
            <p:ph type="dt" idx="10"/>
          </p:nvPr>
        </p:nvSpPr>
        <p:spPr/>
        <p:txBody>
          <a:bodyPr/>
          <a:lstStyle/>
          <a:p>
            <a:pPr>
              <a:defRPr/>
            </a:pPr>
            <a:fld id="{43A4A0FD-03B0-4AB4-A045-8A97606ADE0B}" type="datetime1">
              <a:rPr lang="en-US" smtClean="0"/>
              <a:pPr>
                <a:defRPr/>
              </a:pPr>
              <a:t>12/19/2012</a:t>
            </a:fld>
            <a:endParaRPr lang="en-US"/>
          </a:p>
        </p:txBody>
      </p:sp>
      <p:sp>
        <p:nvSpPr>
          <p:cNvPr id="5" name="Slide Number Placeholder 4"/>
          <p:cNvSpPr>
            <a:spLocks noGrp="1"/>
          </p:cNvSpPr>
          <p:nvPr>
            <p:ph type="sldNum" sz="quarter" idx="11"/>
          </p:nvPr>
        </p:nvSpPr>
        <p:spPr/>
        <p:txBody>
          <a:bodyPr/>
          <a:lstStyle/>
          <a:p>
            <a:pPr>
              <a:defRPr/>
            </a:pPr>
            <a:fld id="{D237FDD9-7BDF-4F17-BA19-1FC44851CCA1}" type="slidenum">
              <a:rPr lang="en-US" smtClean="0"/>
              <a:pPr>
                <a:defRPr/>
              </a:pPr>
              <a:t>20</a:t>
            </a:fld>
            <a:endParaRPr 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Date Placeholder 3"/>
          <p:cNvSpPr>
            <a:spLocks noGrp="1"/>
          </p:cNvSpPr>
          <p:nvPr>
            <p:ph type="dt" idx="10"/>
          </p:nvPr>
        </p:nvSpPr>
        <p:spPr/>
        <p:txBody>
          <a:bodyPr/>
          <a:lstStyle/>
          <a:p>
            <a:pPr>
              <a:defRPr/>
            </a:pPr>
            <a:fld id="{43A4A0FD-03B0-4AB4-A045-8A97606ADE0B}" type="datetime1">
              <a:rPr lang="en-US" smtClean="0"/>
              <a:pPr>
                <a:defRPr/>
              </a:pPr>
              <a:t>12/19/2012</a:t>
            </a:fld>
            <a:endParaRPr lang="en-US"/>
          </a:p>
        </p:txBody>
      </p:sp>
      <p:sp>
        <p:nvSpPr>
          <p:cNvPr id="5" name="Slide Number Placeholder 4"/>
          <p:cNvSpPr>
            <a:spLocks noGrp="1"/>
          </p:cNvSpPr>
          <p:nvPr>
            <p:ph type="sldNum" sz="quarter" idx="11"/>
          </p:nvPr>
        </p:nvSpPr>
        <p:spPr/>
        <p:txBody>
          <a:bodyPr/>
          <a:lstStyle/>
          <a:p>
            <a:pPr>
              <a:defRPr/>
            </a:pPr>
            <a:fld id="{D237FDD9-7BDF-4F17-BA19-1FC44851CCA1}" type="slidenum">
              <a:rPr lang="en-US" smtClean="0"/>
              <a:pPr>
                <a:defRPr/>
              </a:pPr>
              <a:t>21</a:t>
            </a:fld>
            <a:endParaRPr 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Date Placeholder 3"/>
          <p:cNvSpPr>
            <a:spLocks noGrp="1"/>
          </p:cNvSpPr>
          <p:nvPr>
            <p:ph type="dt" idx="10"/>
          </p:nvPr>
        </p:nvSpPr>
        <p:spPr/>
        <p:txBody>
          <a:bodyPr/>
          <a:lstStyle/>
          <a:p>
            <a:pPr>
              <a:defRPr/>
            </a:pPr>
            <a:fld id="{43A4A0FD-03B0-4AB4-A045-8A97606ADE0B}" type="datetime1">
              <a:rPr lang="en-US" smtClean="0"/>
              <a:pPr>
                <a:defRPr/>
              </a:pPr>
              <a:t>12/19/2012</a:t>
            </a:fld>
            <a:endParaRPr lang="en-US"/>
          </a:p>
        </p:txBody>
      </p:sp>
      <p:sp>
        <p:nvSpPr>
          <p:cNvPr id="5" name="Slide Number Placeholder 4"/>
          <p:cNvSpPr>
            <a:spLocks noGrp="1"/>
          </p:cNvSpPr>
          <p:nvPr>
            <p:ph type="sldNum" sz="quarter" idx="11"/>
          </p:nvPr>
        </p:nvSpPr>
        <p:spPr/>
        <p:txBody>
          <a:bodyPr/>
          <a:lstStyle/>
          <a:p>
            <a:pPr>
              <a:defRPr/>
            </a:pPr>
            <a:fld id="{D237FDD9-7BDF-4F17-BA19-1FC44851CCA1}" type="slidenum">
              <a:rPr lang="en-US" smtClean="0"/>
              <a:pPr>
                <a:defRPr/>
              </a:pPr>
              <a:t>22</a:t>
            </a:fld>
            <a:endParaRPr 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Date Placeholder 3"/>
          <p:cNvSpPr>
            <a:spLocks noGrp="1"/>
          </p:cNvSpPr>
          <p:nvPr>
            <p:ph type="dt" idx="10"/>
          </p:nvPr>
        </p:nvSpPr>
        <p:spPr/>
        <p:txBody>
          <a:bodyPr/>
          <a:lstStyle/>
          <a:p>
            <a:pPr>
              <a:defRPr/>
            </a:pPr>
            <a:fld id="{43A4A0FD-03B0-4AB4-A045-8A97606ADE0B}" type="datetime1">
              <a:rPr lang="en-US" smtClean="0"/>
              <a:pPr>
                <a:defRPr/>
              </a:pPr>
              <a:t>12/19/2012</a:t>
            </a:fld>
            <a:endParaRPr lang="en-US"/>
          </a:p>
        </p:txBody>
      </p:sp>
      <p:sp>
        <p:nvSpPr>
          <p:cNvPr id="5" name="Slide Number Placeholder 4"/>
          <p:cNvSpPr>
            <a:spLocks noGrp="1"/>
          </p:cNvSpPr>
          <p:nvPr>
            <p:ph type="sldNum" sz="quarter" idx="11"/>
          </p:nvPr>
        </p:nvSpPr>
        <p:spPr/>
        <p:txBody>
          <a:bodyPr/>
          <a:lstStyle/>
          <a:p>
            <a:pPr>
              <a:defRPr/>
            </a:pPr>
            <a:fld id="{D237FDD9-7BDF-4F17-BA19-1FC44851CCA1}" type="slidenum">
              <a:rPr lang="en-US" smtClean="0"/>
              <a:pPr>
                <a:defRPr/>
              </a:pPr>
              <a:t>23</a:t>
            </a:fld>
            <a:endParaRPr lang="en-US"/>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Date Placeholder 3"/>
          <p:cNvSpPr>
            <a:spLocks noGrp="1"/>
          </p:cNvSpPr>
          <p:nvPr>
            <p:ph type="dt" idx="10"/>
          </p:nvPr>
        </p:nvSpPr>
        <p:spPr/>
        <p:txBody>
          <a:bodyPr/>
          <a:lstStyle/>
          <a:p>
            <a:pPr>
              <a:defRPr/>
            </a:pPr>
            <a:fld id="{43A4A0FD-03B0-4AB4-A045-8A97606ADE0B}" type="datetime1">
              <a:rPr lang="en-US" smtClean="0"/>
              <a:pPr>
                <a:defRPr/>
              </a:pPr>
              <a:t>12/19/2012</a:t>
            </a:fld>
            <a:endParaRPr lang="en-US"/>
          </a:p>
        </p:txBody>
      </p:sp>
      <p:sp>
        <p:nvSpPr>
          <p:cNvPr id="5" name="Slide Number Placeholder 4"/>
          <p:cNvSpPr>
            <a:spLocks noGrp="1"/>
          </p:cNvSpPr>
          <p:nvPr>
            <p:ph type="sldNum" sz="quarter" idx="11"/>
          </p:nvPr>
        </p:nvSpPr>
        <p:spPr/>
        <p:txBody>
          <a:bodyPr/>
          <a:lstStyle/>
          <a:p>
            <a:pPr>
              <a:defRPr/>
            </a:pPr>
            <a:fld id="{D237FDD9-7BDF-4F17-BA19-1FC44851CCA1}" type="slidenum">
              <a:rPr lang="en-US" smtClean="0"/>
              <a:pPr>
                <a:defRPr/>
              </a:pPr>
              <a:t>24</a:t>
            </a:fld>
            <a:endParaRPr lang="en-US"/>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Date Placeholder 3"/>
          <p:cNvSpPr>
            <a:spLocks noGrp="1"/>
          </p:cNvSpPr>
          <p:nvPr>
            <p:ph type="dt" idx="10"/>
          </p:nvPr>
        </p:nvSpPr>
        <p:spPr/>
        <p:txBody>
          <a:bodyPr/>
          <a:lstStyle/>
          <a:p>
            <a:pPr>
              <a:defRPr/>
            </a:pPr>
            <a:fld id="{43A4A0FD-03B0-4AB4-A045-8A97606ADE0B}" type="datetime1">
              <a:rPr lang="en-US" smtClean="0"/>
              <a:pPr>
                <a:defRPr/>
              </a:pPr>
              <a:t>12/19/2012</a:t>
            </a:fld>
            <a:endParaRPr lang="en-US"/>
          </a:p>
        </p:txBody>
      </p:sp>
      <p:sp>
        <p:nvSpPr>
          <p:cNvPr id="5" name="Slide Number Placeholder 4"/>
          <p:cNvSpPr>
            <a:spLocks noGrp="1"/>
          </p:cNvSpPr>
          <p:nvPr>
            <p:ph type="sldNum" sz="quarter" idx="11"/>
          </p:nvPr>
        </p:nvSpPr>
        <p:spPr/>
        <p:txBody>
          <a:bodyPr/>
          <a:lstStyle/>
          <a:p>
            <a:pPr>
              <a:defRPr/>
            </a:pPr>
            <a:fld id="{D237FDD9-7BDF-4F17-BA19-1FC44851CCA1}" type="slidenum">
              <a:rPr lang="en-US" smtClean="0"/>
              <a:pPr>
                <a:defRPr/>
              </a:pPr>
              <a:t>25</a:t>
            </a:fld>
            <a:endParaRPr lang="en-US"/>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Date Placeholder 3"/>
          <p:cNvSpPr>
            <a:spLocks noGrp="1"/>
          </p:cNvSpPr>
          <p:nvPr>
            <p:ph type="dt" idx="10"/>
          </p:nvPr>
        </p:nvSpPr>
        <p:spPr/>
        <p:txBody>
          <a:bodyPr/>
          <a:lstStyle/>
          <a:p>
            <a:pPr>
              <a:defRPr/>
            </a:pPr>
            <a:fld id="{43A4A0FD-03B0-4AB4-A045-8A97606ADE0B}" type="datetime1">
              <a:rPr lang="en-US" smtClean="0"/>
              <a:pPr>
                <a:defRPr/>
              </a:pPr>
              <a:t>12/19/2012</a:t>
            </a:fld>
            <a:endParaRPr lang="en-US"/>
          </a:p>
        </p:txBody>
      </p:sp>
      <p:sp>
        <p:nvSpPr>
          <p:cNvPr id="5" name="Slide Number Placeholder 4"/>
          <p:cNvSpPr>
            <a:spLocks noGrp="1"/>
          </p:cNvSpPr>
          <p:nvPr>
            <p:ph type="sldNum" sz="quarter" idx="11"/>
          </p:nvPr>
        </p:nvSpPr>
        <p:spPr/>
        <p:txBody>
          <a:bodyPr/>
          <a:lstStyle/>
          <a:p>
            <a:pPr>
              <a:defRPr/>
            </a:pPr>
            <a:fld id="{D237FDD9-7BDF-4F17-BA19-1FC44851CCA1}" type="slidenum">
              <a:rPr lang="en-US" smtClean="0"/>
              <a:pPr>
                <a:defRPr/>
              </a:pPr>
              <a:t>26</a:t>
            </a:fld>
            <a:endParaRPr lang="en-US"/>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Date Placeholder 3"/>
          <p:cNvSpPr>
            <a:spLocks noGrp="1"/>
          </p:cNvSpPr>
          <p:nvPr>
            <p:ph type="dt" idx="10"/>
          </p:nvPr>
        </p:nvSpPr>
        <p:spPr/>
        <p:txBody>
          <a:bodyPr/>
          <a:lstStyle/>
          <a:p>
            <a:pPr>
              <a:defRPr/>
            </a:pPr>
            <a:fld id="{43A4A0FD-03B0-4AB4-A045-8A97606ADE0B}" type="datetime1">
              <a:rPr lang="en-US" smtClean="0"/>
              <a:pPr>
                <a:defRPr/>
              </a:pPr>
              <a:t>12/19/2012</a:t>
            </a:fld>
            <a:endParaRPr lang="en-US"/>
          </a:p>
        </p:txBody>
      </p:sp>
      <p:sp>
        <p:nvSpPr>
          <p:cNvPr id="5" name="Slide Number Placeholder 4"/>
          <p:cNvSpPr>
            <a:spLocks noGrp="1"/>
          </p:cNvSpPr>
          <p:nvPr>
            <p:ph type="sldNum" sz="quarter" idx="11"/>
          </p:nvPr>
        </p:nvSpPr>
        <p:spPr/>
        <p:txBody>
          <a:bodyPr/>
          <a:lstStyle/>
          <a:p>
            <a:pPr>
              <a:defRPr/>
            </a:pPr>
            <a:fld id="{D237FDD9-7BDF-4F17-BA19-1FC44851CCA1}" type="slidenum">
              <a:rPr lang="en-US" smtClean="0"/>
              <a:pPr>
                <a:defRPr/>
              </a:pPr>
              <a:t>27</a:t>
            </a:fld>
            <a:endParaRPr lang="en-US"/>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8002" name="Slide Image Placeholder 1"/>
          <p:cNvSpPr>
            <a:spLocks noGrp="1" noRot="1" noChangeAspect="1" noTextEdit="1"/>
          </p:cNvSpPr>
          <p:nvPr>
            <p:ph type="sldImg"/>
          </p:nvPr>
        </p:nvSpPr>
        <p:spPr>
          <a:xfrm>
            <a:off x="1150938" y="692150"/>
            <a:ext cx="4556125" cy="3416300"/>
          </a:xfrm>
          <a:ln/>
        </p:spPr>
      </p:sp>
      <p:sp>
        <p:nvSpPr>
          <p:cNvPr id="128003" name="Notes Placeholder 2"/>
          <p:cNvSpPr>
            <a:spLocks noGrp="1"/>
          </p:cNvSpPr>
          <p:nvPr>
            <p:ph type="body" idx="1"/>
          </p:nvPr>
        </p:nvSpPr>
        <p:spPr>
          <a:noFill/>
          <a:ln w="9525"/>
        </p:spPr>
        <p:txBody>
          <a:bodyPr/>
          <a:lstStyle/>
          <a:p>
            <a:endParaRPr lang="en-GB" smtClean="0"/>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9026" name="Slide Image Placeholder 1"/>
          <p:cNvSpPr>
            <a:spLocks noGrp="1" noRot="1" noChangeAspect="1" noTextEdit="1"/>
          </p:cNvSpPr>
          <p:nvPr>
            <p:ph type="sldImg"/>
          </p:nvPr>
        </p:nvSpPr>
        <p:spPr>
          <a:xfrm>
            <a:off x="1150938" y="692150"/>
            <a:ext cx="4556125" cy="3416300"/>
          </a:xfrm>
          <a:ln/>
        </p:spPr>
      </p:sp>
      <p:sp>
        <p:nvSpPr>
          <p:cNvPr id="129027" name="Notes Placeholder 2"/>
          <p:cNvSpPr>
            <a:spLocks noGrp="1"/>
          </p:cNvSpPr>
          <p:nvPr>
            <p:ph type="body" idx="1"/>
          </p:nvPr>
        </p:nvSpPr>
        <p:spPr>
          <a:noFill/>
          <a:ln w="9525"/>
        </p:spPr>
        <p:txBody>
          <a:bodyPr/>
          <a:lstStyle/>
          <a:p>
            <a:endParaRPr lang="en-GB"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Date Placeholder 3"/>
          <p:cNvSpPr>
            <a:spLocks noGrp="1"/>
          </p:cNvSpPr>
          <p:nvPr>
            <p:ph type="dt" idx="10"/>
          </p:nvPr>
        </p:nvSpPr>
        <p:spPr/>
        <p:txBody>
          <a:bodyPr/>
          <a:lstStyle/>
          <a:p>
            <a:pPr>
              <a:defRPr/>
            </a:pPr>
            <a:fld id="{43A4A0FD-03B0-4AB4-A045-8A97606ADE0B}" type="datetime1">
              <a:rPr lang="en-US" smtClean="0"/>
              <a:pPr>
                <a:defRPr/>
              </a:pPr>
              <a:t>12/19/2012</a:t>
            </a:fld>
            <a:endParaRPr lang="en-US"/>
          </a:p>
        </p:txBody>
      </p:sp>
      <p:sp>
        <p:nvSpPr>
          <p:cNvPr id="5" name="Slide Number Placeholder 4"/>
          <p:cNvSpPr>
            <a:spLocks noGrp="1"/>
          </p:cNvSpPr>
          <p:nvPr>
            <p:ph type="sldNum" sz="quarter" idx="11"/>
          </p:nvPr>
        </p:nvSpPr>
        <p:spPr/>
        <p:txBody>
          <a:bodyPr/>
          <a:lstStyle/>
          <a:p>
            <a:pPr>
              <a:defRPr/>
            </a:pPr>
            <a:fld id="{D237FDD9-7BDF-4F17-BA19-1FC44851CCA1}" type="slidenum">
              <a:rPr lang="en-US" smtClean="0"/>
              <a:pPr>
                <a:defRPr/>
              </a:pPr>
              <a:t>3</a:t>
            </a:fld>
            <a:endParaRPr lang="en-US"/>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Date Placeholder 3"/>
          <p:cNvSpPr>
            <a:spLocks noGrp="1"/>
          </p:cNvSpPr>
          <p:nvPr>
            <p:ph type="dt" idx="10"/>
          </p:nvPr>
        </p:nvSpPr>
        <p:spPr/>
        <p:txBody>
          <a:bodyPr/>
          <a:lstStyle/>
          <a:p>
            <a:pPr>
              <a:defRPr/>
            </a:pPr>
            <a:fld id="{43A4A0FD-03B0-4AB4-A045-8A97606ADE0B}" type="datetime1">
              <a:rPr lang="en-US" smtClean="0"/>
              <a:pPr>
                <a:defRPr/>
              </a:pPr>
              <a:t>12/19/2012</a:t>
            </a:fld>
            <a:endParaRPr lang="en-US"/>
          </a:p>
        </p:txBody>
      </p:sp>
      <p:sp>
        <p:nvSpPr>
          <p:cNvPr id="5" name="Slide Number Placeholder 4"/>
          <p:cNvSpPr>
            <a:spLocks noGrp="1"/>
          </p:cNvSpPr>
          <p:nvPr>
            <p:ph type="sldNum" sz="quarter" idx="11"/>
          </p:nvPr>
        </p:nvSpPr>
        <p:spPr/>
        <p:txBody>
          <a:bodyPr/>
          <a:lstStyle/>
          <a:p>
            <a:pPr>
              <a:defRPr/>
            </a:pPr>
            <a:fld id="{D237FDD9-7BDF-4F17-BA19-1FC44851CCA1}" type="slidenum">
              <a:rPr lang="en-US" smtClean="0"/>
              <a:pPr>
                <a:defRPr/>
              </a:pPr>
              <a:t>30</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Date Placeholder 3"/>
          <p:cNvSpPr>
            <a:spLocks noGrp="1"/>
          </p:cNvSpPr>
          <p:nvPr>
            <p:ph type="dt" idx="10"/>
          </p:nvPr>
        </p:nvSpPr>
        <p:spPr/>
        <p:txBody>
          <a:bodyPr/>
          <a:lstStyle/>
          <a:p>
            <a:pPr>
              <a:defRPr/>
            </a:pPr>
            <a:fld id="{43A4A0FD-03B0-4AB4-A045-8A97606ADE0B}" type="datetime1">
              <a:rPr lang="en-US" smtClean="0"/>
              <a:pPr>
                <a:defRPr/>
              </a:pPr>
              <a:t>12/19/2012</a:t>
            </a:fld>
            <a:endParaRPr lang="en-US"/>
          </a:p>
        </p:txBody>
      </p:sp>
      <p:sp>
        <p:nvSpPr>
          <p:cNvPr id="5" name="Slide Number Placeholder 4"/>
          <p:cNvSpPr>
            <a:spLocks noGrp="1"/>
          </p:cNvSpPr>
          <p:nvPr>
            <p:ph type="sldNum" sz="quarter" idx="11"/>
          </p:nvPr>
        </p:nvSpPr>
        <p:spPr/>
        <p:txBody>
          <a:bodyPr/>
          <a:lstStyle/>
          <a:p>
            <a:pPr>
              <a:defRPr/>
            </a:pPr>
            <a:fld id="{D237FDD9-7BDF-4F17-BA19-1FC44851CCA1}" type="slidenum">
              <a:rPr lang="en-US" smtClean="0"/>
              <a:pPr>
                <a:defRPr/>
              </a:pPr>
              <a:t>4</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Date Placeholder 3"/>
          <p:cNvSpPr>
            <a:spLocks noGrp="1"/>
          </p:cNvSpPr>
          <p:nvPr>
            <p:ph type="dt" idx="10"/>
          </p:nvPr>
        </p:nvSpPr>
        <p:spPr/>
        <p:txBody>
          <a:bodyPr/>
          <a:lstStyle/>
          <a:p>
            <a:pPr>
              <a:defRPr/>
            </a:pPr>
            <a:fld id="{43A4A0FD-03B0-4AB4-A045-8A97606ADE0B}" type="datetime1">
              <a:rPr lang="en-US" smtClean="0"/>
              <a:pPr>
                <a:defRPr/>
              </a:pPr>
              <a:t>12/19/2012</a:t>
            </a:fld>
            <a:endParaRPr lang="en-US"/>
          </a:p>
        </p:txBody>
      </p:sp>
      <p:sp>
        <p:nvSpPr>
          <p:cNvPr id="5" name="Slide Number Placeholder 4"/>
          <p:cNvSpPr>
            <a:spLocks noGrp="1"/>
          </p:cNvSpPr>
          <p:nvPr>
            <p:ph type="sldNum" sz="quarter" idx="11"/>
          </p:nvPr>
        </p:nvSpPr>
        <p:spPr/>
        <p:txBody>
          <a:bodyPr/>
          <a:lstStyle/>
          <a:p>
            <a:pPr>
              <a:defRPr/>
            </a:pPr>
            <a:fld id="{D237FDD9-7BDF-4F17-BA19-1FC44851CCA1}" type="slidenum">
              <a:rPr lang="en-US" smtClean="0"/>
              <a:pPr>
                <a:defRPr/>
              </a:pPr>
              <a:t>5</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Date Placeholder 3"/>
          <p:cNvSpPr>
            <a:spLocks noGrp="1"/>
          </p:cNvSpPr>
          <p:nvPr>
            <p:ph type="dt" idx="10"/>
          </p:nvPr>
        </p:nvSpPr>
        <p:spPr/>
        <p:txBody>
          <a:bodyPr/>
          <a:lstStyle/>
          <a:p>
            <a:pPr>
              <a:defRPr/>
            </a:pPr>
            <a:fld id="{43A4A0FD-03B0-4AB4-A045-8A97606ADE0B}" type="datetime1">
              <a:rPr lang="en-US" smtClean="0"/>
              <a:pPr>
                <a:defRPr/>
              </a:pPr>
              <a:t>12/19/2012</a:t>
            </a:fld>
            <a:endParaRPr lang="en-US"/>
          </a:p>
        </p:txBody>
      </p:sp>
      <p:sp>
        <p:nvSpPr>
          <p:cNvPr id="5" name="Slide Number Placeholder 4"/>
          <p:cNvSpPr>
            <a:spLocks noGrp="1"/>
          </p:cNvSpPr>
          <p:nvPr>
            <p:ph type="sldNum" sz="quarter" idx="11"/>
          </p:nvPr>
        </p:nvSpPr>
        <p:spPr/>
        <p:txBody>
          <a:bodyPr/>
          <a:lstStyle/>
          <a:p>
            <a:pPr>
              <a:defRPr/>
            </a:pPr>
            <a:fld id="{D237FDD9-7BDF-4F17-BA19-1FC44851CCA1}" type="slidenum">
              <a:rPr lang="en-US" smtClean="0"/>
              <a:pPr>
                <a:defRPr/>
              </a:pPr>
              <a:t>6</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Slide Image Placeholder 1"/>
          <p:cNvSpPr>
            <a:spLocks noGrp="1" noRot="1" noChangeAspect="1" noTextEdit="1"/>
          </p:cNvSpPr>
          <p:nvPr>
            <p:ph type="sldImg"/>
          </p:nvPr>
        </p:nvSpPr>
        <p:spPr>
          <a:xfrm>
            <a:off x="1150938" y="692150"/>
            <a:ext cx="4556125" cy="3416300"/>
          </a:xfrm>
          <a:ln/>
        </p:spPr>
      </p:sp>
      <p:sp>
        <p:nvSpPr>
          <p:cNvPr id="53251" name="Notes Placeholder 2"/>
          <p:cNvSpPr>
            <a:spLocks noGrp="1"/>
          </p:cNvSpPr>
          <p:nvPr>
            <p:ph type="body" idx="1"/>
          </p:nvPr>
        </p:nvSpPr>
        <p:spPr>
          <a:noFill/>
          <a:ln w="9525"/>
        </p:spPr>
        <p:txBody>
          <a:bodyPr/>
          <a:lstStyle/>
          <a:p>
            <a:endParaRPr lang="en-GB" smtClean="0">
              <a:cs typeface="Arial" pitchFamily="34"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Slide Image Placeholder 1"/>
          <p:cNvSpPr>
            <a:spLocks noGrp="1" noRot="1" noChangeAspect="1" noTextEdit="1"/>
          </p:cNvSpPr>
          <p:nvPr>
            <p:ph type="sldImg"/>
          </p:nvPr>
        </p:nvSpPr>
        <p:spPr>
          <a:xfrm>
            <a:off x="1150938" y="692150"/>
            <a:ext cx="4556125" cy="3416300"/>
          </a:xfrm>
          <a:ln/>
        </p:spPr>
      </p:sp>
      <p:sp>
        <p:nvSpPr>
          <p:cNvPr id="54275" name="Notes Placeholder 2"/>
          <p:cNvSpPr>
            <a:spLocks noGrp="1"/>
          </p:cNvSpPr>
          <p:nvPr>
            <p:ph type="body" idx="1"/>
          </p:nvPr>
        </p:nvSpPr>
        <p:spPr>
          <a:noFill/>
          <a:ln w="9525"/>
        </p:spPr>
        <p:txBody>
          <a:bodyPr/>
          <a:lstStyle/>
          <a:p>
            <a:endParaRPr lang="en-GB" smtClean="0">
              <a:cs typeface="Arial" pitchFamily="34"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Slide Image Placeholder 1"/>
          <p:cNvSpPr>
            <a:spLocks noGrp="1" noRot="1" noChangeAspect="1" noTextEdit="1"/>
          </p:cNvSpPr>
          <p:nvPr>
            <p:ph type="sldImg"/>
          </p:nvPr>
        </p:nvSpPr>
        <p:spPr>
          <a:xfrm>
            <a:off x="1150938" y="692150"/>
            <a:ext cx="4556125" cy="3416300"/>
          </a:xfrm>
          <a:ln/>
        </p:spPr>
      </p:sp>
      <p:sp>
        <p:nvSpPr>
          <p:cNvPr id="56323" name="Notes Placeholder 2"/>
          <p:cNvSpPr>
            <a:spLocks noGrp="1"/>
          </p:cNvSpPr>
          <p:nvPr>
            <p:ph type="body" idx="1"/>
          </p:nvPr>
        </p:nvSpPr>
        <p:spPr>
          <a:noFill/>
          <a:ln w="9525"/>
        </p:spPr>
        <p:txBody>
          <a:bodyPr/>
          <a:lstStyle/>
          <a:p>
            <a:endParaRPr lang="en-GB" smtClean="0">
              <a:cs typeface="Arial"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pPr>
              <a:defRPr/>
            </a:pPr>
            <a:fld id="{DA645C7C-DEDA-4577-9430-B11C4758C7BE}" type="datetime1">
              <a:rPr lang="en-US" smtClean="0"/>
              <a:pPr>
                <a:defRPr/>
              </a:pPr>
              <a:t>12/19/2012</a:t>
            </a:fld>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3616B757-1160-4122-8852-F32CE6DE46A5}" type="slidenum">
              <a:rPr lang="en-US" smtClean="0"/>
              <a:pPr>
                <a:defRPr/>
              </a:pPr>
              <a:t>‹#›</a:t>
            </a:fld>
            <a:endParaRPr lang="en-US"/>
          </a:p>
        </p:txBody>
      </p:sp>
      <p:sp>
        <p:nvSpPr>
          <p:cNvPr id="7" name="Line 10"/>
          <p:cNvSpPr>
            <a:spLocks noChangeShapeType="1"/>
          </p:cNvSpPr>
          <p:nvPr userDrawn="1"/>
        </p:nvSpPr>
        <p:spPr bwMode="auto">
          <a:xfrm>
            <a:off x="369888" y="6370638"/>
            <a:ext cx="8351837" cy="0"/>
          </a:xfrm>
          <a:prstGeom prst="line">
            <a:avLst/>
          </a:prstGeom>
          <a:noFill/>
          <a:ln w="9525">
            <a:solidFill>
              <a:schemeClr val="bg2"/>
            </a:solidFill>
            <a:round/>
            <a:headEnd/>
            <a:tailEnd/>
          </a:ln>
          <a:effectLst/>
        </p:spPr>
        <p:txBody>
          <a:bodyPr wrap="none"/>
          <a:lstStyle/>
          <a:p>
            <a:pPr>
              <a:defRPr/>
            </a:pPr>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47C9B81F-C347-4BEF-BFDF-29C42F48304A}" type="datetimeFigureOut">
              <a:rPr lang="en-US" smtClean="0"/>
              <a:pPr/>
              <a:t>12/19/2012</a:t>
            </a:fld>
            <a:endParaRPr lang="en-US"/>
          </a:p>
        </p:txBody>
      </p:sp>
      <p:sp>
        <p:nvSpPr>
          <p:cNvPr id="5" name="Footer Placeholder 4"/>
          <p:cNvSpPr>
            <a:spLocks noGrp="1"/>
          </p:cNvSpPr>
          <p:nvPr>
            <p:ph type="ftr" sz="quarter" idx="11"/>
          </p:nvPr>
        </p:nvSpPr>
        <p:spPr/>
        <p:txBody>
          <a:bodyPr/>
          <a:lstStyle/>
          <a:p>
            <a:endParaRPr kumimoji="0" lang="en-US"/>
          </a:p>
        </p:txBody>
      </p:sp>
      <p:sp>
        <p:nvSpPr>
          <p:cNvPr id="6" name="Slide Number Placeholder 5"/>
          <p:cNvSpPr>
            <a:spLocks noGrp="1"/>
          </p:cNvSpPr>
          <p:nvPr>
            <p:ph type="sldNum" sz="quarter" idx="12"/>
          </p:nvPr>
        </p:nvSpPr>
        <p:spPr/>
        <p:txBody>
          <a:bodyPr/>
          <a:lstStyle/>
          <a:p>
            <a:pPr>
              <a:defRPr/>
            </a:pPr>
            <a:r>
              <a:rPr lang="en-US" smtClean="0"/>
              <a:t>Chapter 15-</a:t>
            </a:r>
            <a:fld id="{2A025C9F-36DF-40F7-940C-7BC66A866132}" type="slidenum">
              <a:rPr lang="en-US" smtClean="0"/>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47C9B81F-C347-4BEF-BFDF-29C42F48304A}" type="datetimeFigureOut">
              <a:rPr lang="en-US" smtClean="0"/>
              <a:pPr/>
              <a:t>12/19/2012</a:t>
            </a:fld>
            <a:endParaRPr lang="en-US"/>
          </a:p>
        </p:txBody>
      </p:sp>
      <p:sp>
        <p:nvSpPr>
          <p:cNvPr id="5" name="Footer Placeholder 4"/>
          <p:cNvSpPr>
            <a:spLocks noGrp="1"/>
          </p:cNvSpPr>
          <p:nvPr>
            <p:ph type="ftr" sz="quarter" idx="11"/>
          </p:nvPr>
        </p:nvSpPr>
        <p:spPr/>
        <p:txBody>
          <a:bodyPr/>
          <a:lstStyle/>
          <a:p>
            <a:endParaRPr kumimoji="0" lang="en-US"/>
          </a:p>
        </p:txBody>
      </p:sp>
      <p:sp>
        <p:nvSpPr>
          <p:cNvPr id="6" name="Slide Number Placeholder 5"/>
          <p:cNvSpPr>
            <a:spLocks noGrp="1"/>
          </p:cNvSpPr>
          <p:nvPr>
            <p:ph type="sldNum" sz="quarter" idx="12"/>
          </p:nvPr>
        </p:nvSpPr>
        <p:spPr/>
        <p:txBody>
          <a:bodyPr/>
          <a:lstStyle/>
          <a:p>
            <a:pPr>
              <a:defRPr/>
            </a:pPr>
            <a:r>
              <a:rPr lang="en-US" smtClean="0"/>
              <a:t>Chapter 15-</a:t>
            </a:r>
            <a:fld id="{1751A3AC-4D45-495C-A0A4-38BACE4FA332}" type="slidenum">
              <a:rPr lang="en-US" smtClean="0"/>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47C9B81F-C347-4BEF-BFDF-29C42F48304A}" type="datetimeFigureOut">
              <a:rPr lang="en-US" smtClean="0"/>
              <a:pPr/>
              <a:t>12/19/2012</a:t>
            </a:fld>
            <a:endParaRPr lang="en-US"/>
          </a:p>
        </p:txBody>
      </p:sp>
      <p:sp>
        <p:nvSpPr>
          <p:cNvPr id="5" name="Footer Placeholder 4"/>
          <p:cNvSpPr>
            <a:spLocks noGrp="1"/>
          </p:cNvSpPr>
          <p:nvPr>
            <p:ph type="ftr" sz="quarter" idx="11"/>
          </p:nvPr>
        </p:nvSpPr>
        <p:spPr/>
        <p:txBody>
          <a:bodyPr/>
          <a:lstStyle/>
          <a:p>
            <a:endParaRPr kumimoji="0" lang="en-US"/>
          </a:p>
        </p:txBody>
      </p:sp>
      <p:sp>
        <p:nvSpPr>
          <p:cNvPr id="6" name="Slide Number Placeholder 5"/>
          <p:cNvSpPr>
            <a:spLocks noGrp="1"/>
          </p:cNvSpPr>
          <p:nvPr>
            <p:ph type="sldNum" sz="quarter" idx="12"/>
          </p:nvPr>
        </p:nvSpPr>
        <p:spPr/>
        <p:txBody>
          <a:bodyPr/>
          <a:lstStyle/>
          <a:p>
            <a:pPr>
              <a:defRPr/>
            </a:pPr>
            <a:r>
              <a:rPr lang="en-US" smtClean="0"/>
              <a:t>Chapter 15-</a:t>
            </a:r>
            <a:fld id="{E44DD9FB-557A-43C6-B2E0-5904F88F8080}" type="slidenum">
              <a:rPr lang="en-US" smtClean="0"/>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7C9B81F-C347-4BEF-BFDF-29C42F48304A}" type="datetimeFigureOut">
              <a:rPr lang="en-US" smtClean="0"/>
              <a:pPr/>
              <a:t>12/19/2012</a:t>
            </a:fld>
            <a:endParaRPr lang="en-US"/>
          </a:p>
        </p:txBody>
      </p:sp>
      <p:sp>
        <p:nvSpPr>
          <p:cNvPr id="5" name="Footer Placeholder 4"/>
          <p:cNvSpPr>
            <a:spLocks noGrp="1"/>
          </p:cNvSpPr>
          <p:nvPr>
            <p:ph type="ftr" sz="quarter" idx="11"/>
          </p:nvPr>
        </p:nvSpPr>
        <p:spPr/>
        <p:txBody>
          <a:bodyPr/>
          <a:lstStyle/>
          <a:p>
            <a:endParaRPr kumimoji="0" lang="en-US"/>
          </a:p>
        </p:txBody>
      </p:sp>
      <p:sp>
        <p:nvSpPr>
          <p:cNvPr id="6" name="Slide Number Placeholder 5"/>
          <p:cNvSpPr>
            <a:spLocks noGrp="1"/>
          </p:cNvSpPr>
          <p:nvPr>
            <p:ph type="sldNum" sz="quarter" idx="12"/>
          </p:nvPr>
        </p:nvSpPr>
        <p:spPr/>
        <p:txBody>
          <a:bodyPr/>
          <a:lstStyle/>
          <a:p>
            <a:pPr>
              <a:defRPr/>
            </a:pPr>
            <a:r>
              <a:rPr lang="en-US" smtClean="0"/>
              <a:t>Chapter 15-</a:t>
            </a:r>
            <a:fld id="{9C3EB29E-1222-4F9C-9672-1C7D629BD171}" type="slidenum">
              <a:rPr lang="en-US" smtClean="0"/>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47C9B81F-C347-4BEF-BFDF-29C42F48304A}" type="datetimeFigureOut">
              <a:rPr lang="en-US" smtClean="0"/>
              <a:pPr/>
              <a:t>12/19/2012</a:t>
            </a:fld>
            <a:endParaRPr lang="en-US"/>
          </a:p>
        </p:txBody>
      </p:sp>
      <p:sp>
        <p:nvSpPr>
          <p:cNvPr id="6" name="Footer Placeholder 5"/>
          <p:cNvSpPr>
            <a:spLocks noGrp="1"/>
          </p:cNvSpPr>
          <p:nvPr>
            <p:ph type="ftr" sz="quarter" idx="11"/>
          </p:nvPr>
        </p:nvSpPr>
        <p:spPr/>
        <p:txBody>
          <a:bodyPr/>
          <a:lstStyle/>
          <a:p>
            <a:endParaRPr kumimoji="0" lang="en-US"/>
          </a:p>
        </p:txBody>
      </p:sp>
      <p:sp>
        <p:nvSpPr>
          <p:cNvPr id="7" name="Slide Number Placeholder 6"/>
          <p:cNvSpPr>
            <a:spLocks noGrp="1"/>
          </p:cNvSpPr>
          <p:nvPr>
            <p:ph type="sldNum" sz="quarter" idx="12"/>
          </p:nvPr>
        </p:nvSpPr>
        <p:spPr/>
        <p:txBody>
          <a:bodyPr/>
          <a:lstStyle/>
          <a:p>
            <a:pPr>
              <a:defRPr/>
            </a:pPr>
            <a:r>
              <a:rPr lang="en-US" smtClean="0"/>
              <a:t>Chapter 15-</a:t>
            </a:r>
            <a:fld id="{4B3CED09-3DC3-46D6-8151-2E89603D7A36}" type="slidenum">
              <a:rPr lang="en-US" smtClean="0"/>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47C9B81F-C347-4BEF-BFDF-29C42F48304A}" type="datetimeFigureOut">
              <a:rPr lang="en-US" smtClean="0"/>
              <a:pPr/>
              <a:t>12/19/2012</a:t>
            </a:fld>
            <a:endParaRPr lang="en-US"/>
          </a:p>
        </p:txBody>
      </p:sp>
      <p:sp>
        <p:nvSpPr>
          <p:cNvPr id="8" name="Footer Placeholder 7"/>
          <p:cNvSpPr>
            <a:spLocks noGrp="1"/>
          </p:cNvSpPr>
          <p:nvPr>
            <p:ph type="ftr" sz="quarter" idx="11"/>
          </p:nvPr>
        </p:nvSpPr>
        <p:spPr/>
        <p:txBody>
          <a:bodyPr/>
          <a:lstStyle/>
          <a:p>
            <a:endParaRPr kumimoji="0" lang="en-US" dirty="0"/>
          </a:p>
        </p:txBody>
      </p:sp>
      <p:sp>
        <p:nvSpPr>
          <p:cNvPr id="9" name="Slide Number Placeholder 8"/>
          <p:cNvSpPr>
            <a:spLocks noGrp="1"/>
          </p:cNvSpPr>
          <p:nvPr>
            <p:ph type="sldNum" sz="quarter" idx="12"/>
          </p:nvPr>
        </p:nvSpPr>
        <p:spPr/>
        <p:txBody>
          <a:bodyPr/>
          <a:lstStyle/>
          <a:p>
            <a:pPr>
              <a:defRPr/>
            </a:pPr>
            <a:r>
              <a:rPr lang="en-US" smtClean="0"/>
              <a:t>Chapter 15-</a:t>
            </a:r>
            <a:fld id="{5C015BF1-11FD-42CA-A10A-A2644FA44167}" type="slidenum">
              <a:rPr lang="en-US" smtClean="0"/>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47C9B81F-C347-4BEF-BFDF-29C42F48304A}" type="datetimeFigureOut">
              <a:rPr lang="en-US" smtClean="0"/>
              <a:pPr/>
              <a:t>12/19/2012</a:t>
            </a:fld>
            <a:endParaRPr lang="en-US"/>
          </a:p>
        </p:txBody>
      </p:sp>
      <p:sp>
        <p:nvSpPr>
          <p:cNvPr id="4" name="Footer Placeholder 3"/>
          <p:cNvSpPr>
            <a:spLocks noGrp="1"/>
          </p:cNvSpPr>
          <p:nvPr>
            <p:ph type="ftr" sz="quarter" idx="11"/>
          </p:nvPr>
        </p:nvSpPr>
        <p:spPr/>
        <p:txBody>
          <a:bodyPr/>
          <a:lstStyle/>
          <a:p>
            <a:endParaRPr kumimoji="0" lang="en-US"/>
          </a:p>
        </p:txBody>
      </p:sp>
      <p:sp>
        <p:nvSpPr>
          <p:cNvPr id="5" name="Slide Number Placeholder 4"/>
          <p:cNvSpPr>
            <a:spLocks noGrp="1"/>
          </p:cNvSpPr>
          <p:nvPr>
            <p:ph type="sldNum" sz="quarter" idx="12"/>
          </p:nvPr>
        </p:nvSpPr>
        <p:spPr/>
        <p:txBody>
          <a:bodyPr/>
          <a:lstStyle/>
          <a:p>
            <a:pPr>
              <a:defRPr/>
            </a:pPr>
            <a:r>
              <a:rPr lang="en-US" smtClean="0"/>
              <a:t>Chapter 15-</a:t>
            </a:r>
            <a:fld id="{34F953A8-E168-4713-9842-41C986470534}" type="slidenum">
              <a:rPr lang="en-US" smtClean="0"/>
              <a:pPr>
                <a:defRPr/>
              </a:pPr>
              <a:t>‹#›</a:t>
            </a:fld>
            <a:endParaRPr lang="en-US"/>
          </a:p>
        </p:txBody>
      </p:sp>
    </p:spTree>
  </p:cSld>
  <p:clrMapOvr>
    <a:masterClrMapping/>
  </p:clrMapOvr>
  <p:hf hdr="0" ftr="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7C9B81F-C347-4BEF-BFDF-29C42F48304A}" type="datetimeFigureOut">
              <a:rPr lang="en-US" smtClean="0"/>
              <a:pPr/>
              <a:t>12/19/2012</a:t>
            </a:fld>
            <a:endParaRPr lang="en-US"/>
          </a:p>
        </p:txBody>
      </p:sp>
      <p:sp>
        <p:nvSpPr>
          <p:cNvPr id="3" name="Footer Placeholder 2"/>
          <p:cNvSpPr>
            <a:spLocks noGrp="1"/>
          </p:cNvSpPr>
          <p:nvPr>
            <p:ph type="ftr" sz="quarter" idx="11"/>
          </p:nvPr>
        </p:nvSpPr>
        <p:spPr/>
        <p:txBody>
          <a:bodyPr/>
          <a:lstStyle/>
          <a:p>
            <a:endParaRPr kumimoji="0" lang="en-US"/>
          </a:p>
        </p:txBody>
      </p:sp>
      <p:sp>
        <p:nvSpPr>
          <p:cNvPr id="4" name="Slide Number Placeholder 3"/>
          <p:cNvSpPr>
            <a:spLocks noGrp="1"/>
          </p:cNvSpPr>
          <p:nvPr>
            <p:ph type="sldNum" sz="quarter" idx="12"/>
          </p:nvPr>
        </p:nvSpPr>
        <p:spPr/>
        <p:txBody>
          <a:bodyPr/>
          <a:lstStyle/>
          <a:p>
            <a:pPr>
              <a:defRPr/>
            </a:pPr>
            <a:r>
              <a:rPr lang="en-US" smtClean="0"/>
              <a:t>Chapter 15-</a:t>
            </a:r>
            <a:fld id="{189C655E-9AA8-4E34-8102-50F646D663C8}" type="slidenum">
              <a:rPr lang="en-US" smtClean="0"/>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7C9B81F-C347-4BEF-BFDF-29C42F48304A}" type="datetimeFigureOut">
              <a:rPr lang="en-US" smtClean="0"/>
              <a:pPr/>
              <a:t>12/19/2012</a:t>
            </a:fld>
            <a:endParaRPr lang="en-US"/>
          </a:p>
        </p:txBody>
      </p:sp>
      <p:sp>
        <p:nvSpPr>
          <p:cNvPr id="6" name="Footer Placeholder 5"/>
          <p:cNvSpPr>
            <a:spLocks noGrp="1"/>
          </p:cNvSpPr>
          <p:nvPr>
            <p:ph type="ftr" sz="quarter" idx="11"/>
          </p:nvPr>
        </p:nvSpPr>
        <p:spPr/>
        <p:txBody>
          <a:bodyPr/>
          <a:lstStyle/>
          <a:p>
            <a:endParaRPr kumimoji="0" lang="en-US"/>
          </a:p>
        </p:txBody>
      </p:sp>
      <p:sp>
        <p:nvSpPr>
          <p:cNvPr id="7" name="Slide Number Placeholder 6"/>
          <p:cNvSpPr>
            <a:spLocks noGrp="1"/>
          </p:cNvSpPr>
          <p:nvPr>
            <p:ph type="sldNum" sz="quarter" idx="12"/>
          </p:nvPr>
        </p:nvSpPr>
        <p:spPr/>
        <p:txBody>
          <a:bodyPr/>
          <a:lstStyle/>
          <a:p>
            <a:pPr>
              <a:defRPr/>
            </a:pPr>
            <a:r>
              <a:rPr lang="en-US" smtClean="0"/>
              <a:t>Chapter 15-</a:t>
            </a:r>
            <a:fld id="{0E1CF508-71D4-431E-861C-0E29AD2C6D98}" type="slidenum">
              <a:rPr lang="en-US" smtClean="0"/>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7C9B81F-C347-4BEF-BFDF-29C42F48304A}" type="datetimeFigureOut">
              <a:rPr lang="en-US" smtClean="0"/>
              <a:pPr/>
              <a:t>12/19/2012</a:t>
            </a:fld>
            <a:endParaRPr lang="en-US"/>
          </a:p>
        </p:txBody>
      </p:sp>
      <p:sp>
        <p:nvSpPr>
          <p:cNvPr id="6" name="Footer Placeholder 5"/>
          <p:cNvSpPr>
            <a:spLocks noGrp="1"/>
          </p:cNvSpPr>
          <p:nvPr>
            <p:ph type="ftr" sz="quarter" idx="11"/>
          </p:nvPr>
        </p:nvSpPr>
        <p:spPr/>
        <p:txBody>
          <a:bodyPr/>
          <a:lstStyle/>
          <a:p>
            <a:endParaRPr kumimoji="0" lang="en-US"/>
          </a:p>
        </p:txBody>
      </p:sp>
      <p:sp>
        <p:nvSpPr>
          <p:cNvPr id="7" name="Slide Number Placeholder 6"/>
          <p:cNvSpPr>
            <a:spLocks noGrp="1"/>
          </p:cNvSpPr>
          <p:nvPr>
            <p:ph type="sldNum" sz="quarter" idx="12"/>
          </p:nvPr>
        </p:nvSpPr>
        <p:spPr/>
        <p:txBody>
          <a:bodyPr/>
          <a:lstStyle/>
          <a:p>
            <a:pPr>
              <a:defRPr/>
            </a:pPr>
            <a:r>
              <a:rPr lang="en-US" smtClean="0"/>
              <a:t>Chapter 15-</a:t>
            </a:r>
            <a:fld id="{14071E22-04E4-403D-B267-138A267E463C}" type="slidenum">
              <a:rPr lang="en-US" smtClean="0"/>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7C9B81F-C347-4BEF-BFDF-29C42F48304A}" type="datetimeFigureOut">
              <a:rPr lang="en-US" smtClean="0"/>
              <a:pPr/>
              <a:t>12/19/2012</a:t>
            </a:fld>
            <a:endParaRPr lang="en-US" dirty="0">
              <a:solidFill>
                <a:schemeClr val="tx2">
                  <a:shade val="90000"/>
                </a:schemeClr>
              </a:solidFill>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lgn="l" eaLnBrk="1" latinLnBrk="0" hangingPunct="1"/>
            <a:endParaRPr kumimoji="0" lang="en-US" dirty="0">
              <a:solidFill>
                <a:schemeClr val="tx2">
                  <a:shade val="90000"/>
                </a:schemeClr>
              </a:solidFill>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r>
              <a:rPr lang="en-US" smtClean="0"/>
              <a:t>Chapter 15-</a:t>
            </a:r>
            <a:fld id="{34F953A8-E168-4713-9842-41C986470534}" type="slidenum">
              <a:rPr lang="en-US" smtClean="0"/>
              <a:pPr>
                <a:defRPr/>
              </a:pPr>
              <a:t>‹#›</a:t>
            </a:fld>
            <a:endParaRPr lang="en-US"/>
          </a:p>
        </p:txBody>
      </p:sp>
      <p:pic>
        <p:nvPicPr>
          <p:cNvPr id="7" name="Picture 21" descr="C:\WINDOWS\Desktop\Elmasri and Navathe ppt\sent_to_author_for_approvel\square.jpg"/>
          <p:cNvPicPr>
            <a:picLocks noChangeAspect="1" noChangeArrowheads="1"/>
          </p:cNvPicPr>
          <p:nvPr userDrawn="1"/>
        </p:nvPicPr>
        <p:blipFill>
          <a:blip r:embed="rId13" cstate="print"/>
          <a:srcRect/>
          <a:stretch>
            <a:fillRect/>
          </a:stretch>
        </p:blipFill>
        <p:spPr bwMode="auto">
          <a:xfrm>
            <a:off x="7678738" y="6454775"/>
            <a:ext cx="1479550" cy="660400"/>
          </a:xfrm>
          <a:prstGeom prst="rect">
            <a:avLst/>
          </a:prstGeom>
          <a:noFill/>
          <a:ln w="9525">
            <a:noFill/>
            <a:miter lim="800000"/>
            <a:headEnd/>
            <a:tailEnd/>
          </a:ln>
        </p:spPr>
      </p:pic>
      <p:sp>
        <p:nvSpPr>
          <p:cNvPr id="8" name="Rectangle 18"/>
          <p:cNvSpPr>
            <a:spLocks noChangeArrowheads="1"/>
          </p:cNvSpPr>
          <p:nvPr userDrawn="1"/>
        </p:nvSpPr>
        <p:spPr bwMode="auto">
          <a:xfrm>
            <a:off x="825500" y="6280150"/>
            <a:ext cx="7577138" cy="457200"/>
          </a:xfrm>
          <a:prstGeom prst="rect">
            <a:avLst/>
          </a:prstGeom>
          <a:noFill/>
          <a:ln w="9525">
            <a:noFill/>
            <a:miter lim="800000"/>
            <a:headEnd/>
            <a:tailEnd/>
          </a:ln>
          <a:effectLst/>
        </p:spPr>
        <p:txBody>
          <a:bodyPr anchor="b"/>
          <a:lstStyle/>
          <a:p>
            <a:pPr algn="ctr">
              <a:defRPr/>
            </a:pPr>
            <a:r>
              <a:rPr lang="en-US" sz="1400" b="1">
                <a:solidFill>
                  <a:srgbClr val="666699"/>
                </a:solidFill>
                <a:latin typeface="Arial" pitchFamily="34" charset="0"/>
              </a:rPr>
              <a:t>Elmasri/Navathe, Fundamentals of Database Systems, Fourth Edition </a:t>
            </a:r>
          </a:p>
        </p:txBody>
      </p:sp>
      <p:pic>
        <p:nvPicPr>
          <p:cNvPr id="9" name="Picture 20" descr="C:\WINDOWS\Desktop\Elmasri and Navathe ppt\sent_to_author_for_approvel\bar2.Jpg"/>
          <p:cNvPicPr>
            <a:picLocks noChangeAspect="1" noChangeArrowheads="1"/>
          </p:cNvPicPr>
          <p:nvPr userDrawn="1"/>
        </p:nvPicPr>
        <p:blipFill>
          <a:blip r:embed="rId14" cstate="print"/>
          <a:srcRect/>
          <a:stretch>
            <a:fillRect/>
          </a:stretch>
        </p:blipFill>
        <p:spPr bwMode="auto">
          <a:xfrm>
            <a:off x="-3175" y="0"/>
            <a:ext cx="307975" cy="6900863"/>
          </a:xfrm>
          <a:prstGeom prst="rect">
            <a:avLst/>
          </a:prstGeom>
          <a:noFill/>
          <a:ln w="9525">
            <a:noFill/>
            <a:miter lim="800000"/>
            <a:headEnd/>
            <a:tailEnd/>
          </a:ln>
        </p:spPr>
      </p:pic>
      <p:sp>
        <p:nvSpPr>
          <p:cNvPr id="10" name="Line 23"/>
          <p:cNvSpPr>
            <a:spLocks noChangeShapeType="1"/>
          </p:cNvSpPr>
          <p:nvPr userDrawn="1"/>
        </p:nvSpPr>
        <p:spPr bwMode="auto">
          <a:xfrm flipH="1">
            <a:off x="304800" y="6443663"/>
            <a:ext cx="8853488" cy="0"/>
          </a:xfrm>
          <a:prstGeom prst="line">
            <a:avLst/>
          </a:prstGeom>
          <a:noFill/>
          <a:ln w="9525">
            <a:solidFill>
              <a:schemeClr val="bg2"/>
            </a:solidFill>
            <a:miter lim="800000"/>
            <a:headEnd/>
            <a:tailEnd/>
          </a:ln>
          <a:effectLst/>
        </p:spPr>
        <p:txBody>
          <a:bodyPr wrap="none"/>
          <a:lstStyle/>
          <a:p>
            <a:pPr>
              <a:defRPr/>
            </a:pPr>
            <a:endParaRPr lang="en-US"/>
          </a:p>
        </p:txBody>
      </p:sp>
    </p:spTree>
  </p:cSld>
  <p:clrMap bg1="lt1" tx1="dk1" bg2="lt2" tx2="dk2" accent1="accent1" accent2="accent2" accent3="accent3" accent4="accent4" accent5="accent5" accent6="accent6" hlink="hlink" folHlink="folHlink"/>
  <p:sldLayoutIdLst>
    <p:sldLayoutId id="2147483795" r:id="rId1"/>
    <p:sldLayoutId id="2147483796" r:id="rId2"/>
    <p:sldLayoutId id="2147483797" r:id="rId3"/>
    <p:sldLayoutId id="2147483798" r:id="rId4"/>
    <p:sldLayoutId id="2147483799" r:id="rId5"/>
    <p:sldLayoutId id="2147483800" r:id="rId6"/>
    <p:sldLayoutId id="2147483801" r:id="rId7"/>
    <p:sldLayoutId id="2147483802" r:id="rId8"/>
    <p:sldLayoutId id="2147483803" r:id="rId9"/>
    <p:sldLayoutId id="2147483804" r:id="rId10"/>
    <p:sldLayoutId id="2147483805" r:id="rId11"/>
  </p:sldLayoutIdLst>
  <p:hf hdr="0" ftr="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oleObject" Target="../embeddings/oleObject1.bin"/></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9266" name="Rectangle 2"/>
          <p:cNvSpPr>
            <a:spLocks noGrp="1" noChangeArrowheads="1"/>
          </p:cNvSpPr>
          <p:nvPr>
            <p:ph type="ctrTitle"/>
          </p:nvPr>
        </p:nvSpPr>
        <p:spPr>
          <a:xfrm>
            <a:off x="685800" y="968375"/>
            <a:ext cx="7772400" cy="1470025"/>
          </a:xfrm>
        </p:spPr>
        <p:txBody>
          <a:bodyPr lIns="91440" tIns="45720" rIns="91440" bIns="45720">
            <a:normAutofit/>
          </a:bodyPr>
          <a:lstStyle/>
          <a:p>
            <a:pPr>
              <a:defRPr/>
            </a:pPr>
            <a:r>
              <a:rPr lang="en-US" smtClean="0">
                <a:effectLst>
                  <a:outerShdw blurRad="38100" dist="38100" dir="2700000" algn="tl">
                    <a:srgbClr val="C0C0C0"/>
                  </a:outerShdw>
                </a:effectLst>
              </a:rPr>
              <a:t>Advance Database Systems</a:t>
            </a:r>
          </a:p>
        </p:txBody>
      </p:sp>
      <p:sp>
        <p:nvSpPr>
          <p:cNvPr id="13315" name="Rectangle 3"/>
          <p:cNvSpPr>
            <a:spLocks noGrp="1" noChangeArrowheads="1"/>
          </p:cNvSpPr>
          <p:nvPr>
            <p:ph type="subTitle" idx="1"/>
          </p:nvPr>
        </p:nvSpPr>
        <p:spPr>
          <a:xfrm>
            <a:off x="1371600" y="3184525"/>
            <a:ext cx="6400800" cy="2319338"/>
          </a:xfrm>
        </p:spPr>
        <p:txBody>
          <a:bodyPr/>
          <a:lstStyle/>
          <a:p>
            <a:pPr marL="0" indent="0" algn="ctr">
              <a:buFont typeface="Wingdings" pitchFamily="2" charset="2"/>
              <a:buNone/>
            </a:pPr>
            <a:r>
              <a:rPr lang="en-US" smtClean="0">
                <a:solidFill>
                  <a:srgbClr val="00B050"/>
                </a:solidFill>
              </a:rPr>
              <a:t>Query Optimization Ch 15</a:t>
            </a:r>
          </a:p>
          <a:p>
            <a:pPr marL="0" indent="0" algn="ctr">
              <a:buFont typeface="Wingdings" pitchFamily="2" charset="2"/>
              <a:buNone/>
            </a:pPr>
            <a:r>
              <a:rPr lang="en-US" smtClean="0"/>
              <a:t>Department of Computer Science</a:t>
            </a:r>
          </a:p>
          <a:p>
            <a:pPr marL="0" indent="0" algn="ctr">
              <a:buFont typeface="Wingdings" pitchFamily="2" charset="2"/>
              <a:buNone/>
            </a:pPr>
            <a:r>
              <a:rPr lang="en-US" smtClean="0"/>
              <a:t> The University of Lahore</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a:xfrm>
            <a:off x="965200" y="419100"/>
            <a:ext cx="7493000" cy="1143000"/>
          </a:xfrm>
        </p:spPr>
        <p:txBody>
          <a:bodyPr/>
          <a:lstStyle/>
          <a:p>
            <a:pPr eaLnBrk="1" hangingPunct="1"/>
            <a:r>
              <a:rPr lang="en-US" sz="2800" smtClean="0">
                <a:cs typeface="Times New Roman" pitchFamily="18" charset="0"/>
              </a:rPr>
              <a:t>Translating SQL Queries into Relational Algebra</a:t>
            </a:r>
            <a:r>
              <a:rPr lang="en-US" smtClean="0">
                <a:cs typeface="Times New Roman" pitchFamily="18" charset="0"/>
              </a:rPr>
              <a:t> </a:t>
            </a:r>
          </a:p>
        </p:txBody>
      </p:sp>
      <p:sp>
        <p:nvSpPr>
          <p:cNvPr id="28676" name="Rectangle 3"/>
          <p:cNvSpPr>
            <a:spLocks noGrp="1" noChangeArrowheads="1"/>
          </p:cNvSpPr>
          <p:nvPr>
            <p:ph idx="1"/>
          </p:nvPr>
        </p:nvSpPr>
        <p:spPr>
          <a:xfrm>
            <a:off x="685800" y="1752600"/>
            <a:ext cx="7988300" cy="1892300"/>
          </a:xfrm>
          <a:ln>
            <a:solidFill>
              <a:schemeClr val="bg2"/>
            </a:solidFill>
          </a:ln>
        </p:spPr>
        <p:txBody>
          <a:bodyPr/>
          <a:lstStyle/>
          <a:p>
            <a:pPr eaLnBrk="1" hangingPunct="1">
              <a:buFont typeface="Wingdings" pitchFamily="2" charset="2"/>
              <a:buNone/>
            </a:pPr>
            <a:r>
              <a:rPr lang="en-US" sz="2000" b="1" smtClean="0"/>
              <a:t>SELECT</a:t>
            </a:r>
            <a:r>
              <a:rPr lang="en-US" sz="2000" smtClean="0"/>
              <a:t> 	LNAME, FNAME</a:t>
            </a:r>
          </a:p>
          <a:p>
            <a:pPr eaLnBrk="1" hangingPunct="1">
              <a:buFont typeface="Wingdings" pitchFamily="2" charset="2"/>
              <a:buNone/>
            </a:pPr>
            <a:r>
              <a:rPr lang="en-US" sz="2000" b="1" smtClean="0"/>
              <a:t>FROM</a:t>
            </a:r>
            <a:r>
              <a:rPr lang="en-US" sz="2000" smtClean="0"/>
              <a:t> 		EMPLOYEE</a:t>
            </a:r>
          </a:p>
          <a:p>
            <a:pPr eaLnBrk="1" hangingPunct="1">
              <a:buFont typeface="Wingdings" pitchFamily="2" charset="2"/>
              <a:buNone/>
            </a:pPr>
            <a:r>
              <a:rPr lang="en-US" sz="2000" b="1" smtClean="0"/>
              <a:t>WHERE</a:t>
            </a:r>
            <a:r>
              <a:rPr lang="en-US" sz="2000" smtClean="0"/>
              <a:t> 	SALARY &gt; (	</a:t>
            </a:r>
            <a:r>
              <a:rPr lang="en-US" sz="2000" b="1" smtClean="0"/>
              <a:t>SELECT</a:t>
            </a:r>
            <a:r>
              <a:rPr lang="en-US" sz="2000" smtClean="0"/>
              <a:t>	MAX (SALARY)</a:t>
            </a:r>
          </a:p>
          <a:p>
            <a:pPr eaLnBrk="1" hangingPunct="1">
              <a:buFont typeface="Wingdings" pitchFamily="2" charset="2"/>
              <a:buNone/>
            </a:pPr>
            <a:r>
              <a:rPr lang="en-US" sz="2000" smtClean="0"/>
              <a:t>					</a:t>
            </a:r>
            <a:r>
              <a:rPr lang="en-US" sz="2000" b="1" smtClean="0"/>
              <a:t>FROM</a:t>
            </a:r>
            <a:r>
              <a:rPr lang="en-US" sz="2000" smtClean="0"/>
              <a:t>		EMPLOYEE</a:t>
            </a:r>
          </a:p>
          <a:p>
            <a:pPr eaLnBrk="1" hangingPunct="1">
              <a:buFont typeface="Wingdings" pitchFamily="2" charset="2"/>
              <a:buNone/>
            </a:pPr>
            <a:r>
              <a:rPr lang="en-US" sz="2000" smtClean="0"/>
              <a:t>					</a:t>
            </a:r>
            <a:r>
              <a:rPr lang="en-US" sz="2000" b="1" smtClean="0"/>
              <a:t>WHERE</a:t>
            </a:r>
            <a:r>
              <a:rPr lang="en-US" sz="2000" smtClean="0"/>
              <a:t> 	DNO = 5); 	</a:t>
            </a:r>
          </a:p>
        </p:txBody>
      </p:sp>
      <p:sp>
        <p:nvSpPr>
          <p:cNvPr id="15" name="Slide Number Placeholder 14"/>
          <p:cNvSpPr>
            <a:spLocks noGrp="1"/>
          </p:cNvSpPr>
          <p:nvPr>
            <p:ph type="sldNum" sz="quarter" idx="12"/>
          </p:nvPr>
        </p:nvSpPr>
        <p:spPr/>
        <p:txBody>
          <a:bodyPr/>
          <a:lstStyle/>
          <a:p>
            <a:pPr>
              <a:defRPr/>
            </a:pPr>
            <a:r>
              <a:rPr lang="en-US" smtClean="0"/>
              <a:t>Chapter 15-</a:t>
            </a:r>
            <a:fld id="{E44DD9FB-557A-43C6-B2E0-5904F88F8080}" type="slidenum">
              <a:rPr lang="en-US" smtClean="0"/>
              <a:pPr>
                <a:defRPr/>
              </a:pPr>
              <a:t>10</a:t>
            </a:fld>
            <a:endParaRPr lang="en-US"/>
          </a:p>
        </p:txBody>
      </p:sp>
      <p:sp>
        <p:nvSpPr>
          <p:cNvPr id="28677" name="Text Box 5"/>
          <p:cNvSpPr txBox="1">
            <a:spLocks noChangeArrowheads="1"/>
          </p:cNvSpPr>
          <p:nvPr/>
        </p:nvSpPr>
        <p:spPr bwMode="auto">
          <a:xfrm>
            <a:off x="4813300" y="4292600"/>
            <a:ext cx="4140200" cy="1046163"/>
          </a:xfrm>
          <a:prstGeom prst="rect">
            <a:avLst/>
          </a:prstGeom>
          <a:noFill/>
          <a:ln w="9525">
            <a:solidFill>
              <a:schemeClr val="bg2"/>
            </a:solidFill>
            <a:miter lim="800000"/>
            <a:headEnd/>
            <a:tailEnd/>
          </a:ln>
        </p:spPr>
        <p:txBody>
          <a:bodyPr>
            <a:spAutoFit/>
          </a:bodyPr>
          <a:lstStyle/>
          <a:p>
            <a:pPr>
              <a:lnSpc>
                <a:spcPct val="90000"/>
              </a:lnSpc>
              <a:spcBef>
                <a:spcPct val="20000"/>
              </a:spcBef>
              <a:buClr>
                <a:srgbClr val="FF0000"/>
              </a:buClr>
              <a:buFont typeface="Wingdings" pitchFamily="2" charset="2"/>
              <a:buNone/>
            </a:pPr>
            <a:r>
              <a:rPr lang="en-US" sz="2000" b="1">
                <a:solidFill>
                  <a:schemeClr val="bg2"/>
                </a:solidFill>
              </a:rPr>
              <a:t>SELECT</a:t>
            </a:r>
            <a:r>
              <a:rPr lang="en-US" sz="2000">
                <a:solidFill>
                  <a:schemeClr val="bg2"/>
                </a:solidFill>
              </a:rPr>
              <a:t>	MAX (SALARY)</a:t>
            </a:r>
          </a:p>
          <a:p>
            <a:pPr>
              <a:lnSpc>
                <a:spcPct val="90000"/>
              </a:lnSpc>
              <a:spcBef>
                <a:spcPct val="20000"/>
              </a:spcBef>
              <a:buClr>
                <a:srgbClr val="FF0000"/>
              </a:buClr>
              <a:buFont typeface="Wingdings" pitchFamily="2" charset="2"/>
              <a:buNone/>
            </a:pPr>
            <a:r>
              <a:rPr lang="en-US" sz="2000" b="1">
                <a:solidFill>
                  <a:schemeClr val="bg2"/>
                </a:solidFill>
              </a:rPr>
              <a:t>FROM</a:t>
            </a:r>
            <a:r>
              <a:rPr lang="en-US" sz="2000">
                <a:solidFill>
                  <a:schemeClr val="bg2"/>
                </a:solidFill>
              </a:rPr>
              <a:t>		EMPLOYEE</a:t>
            </a:r>
          </a:p>
          <a:p>
            <a:pPr>
              <a:lnSpc>
                <a:spcPct val="90000"/>
              </a:lnSpc>
              <a:spcBef>
                <a:spcPct val="20000"/>
              </a:spcBef>
              <a:buClr>
                <a:srgbClr val="FF0000"/>
              </a:buClr>
              <a:buFont typeface="Wingdings" pitchFamily="2" charset="2"/>
              <a:buNone/>
            </a:pPr>
            <a:r>
              <a:rPr lang="en-US" sz="2000" b="1">
                <a:solidFill>
                  <a:schemeClr val="bg2"/>
                </a:solidFill>
              </a:rPr>
              <a:t>WHERE</a:t>
            </a:r>
            <a:r>
              <a:rPr lang="en-US" sz="2000">
                <a:solidFill>
                  <a:schemeClr val="bg2"/>
                </a:solidFill>
              </a:rPr>
              <a:t> 	DNO = 5</a:t>
            </a:r>
          </a:p>
        </p:txBody>
      </p:sp>
      <p:sp>
        <p:nvSpPr>
          <p:cNvPr id="28678" name="Text Box 7"/>
          <p:cNvSpPr txBox="1">
            <a:spLocks noChangeArrowheads="1"/>
          </p:cNvSpPr>
          <p:nvPr/>
        </p:nvSpPr>
        <p:spPr bwMode="auto">
          <a:xfrm>
            <a:off x="520700" y="4292600"/>
            <a:ext cx="4140200" cy="1136650"/>
          </a:xfrm>
          <a:prstGeom prst="rect">
            <a:avLst/>
          </a:prstGeom>
          <a:noFill/>
          <a:ln w="9525">
            <a:solidFill>
              <a:schemeClr val="bg2"/>
            </a:solidFill>
            <a:miter lim="800000"/>
            <a:headEnd/>
            <a:tailEnd/>
          </a:ln>
        </p:spPr>
        <p:txBody>
          <a:bodyPr>
            <a:spAutoFit/>
          </a:bodyPr>
          <a:lstStyle/>
          <a:p>
            <a:pPr>
              <a:spcBef>
                <a:spcPct val="20000"/>
              </a:spcBef>
              <a:buClr>
                <a:srgbClr val="FF0000"/>
              </a:buClr>
              <a:buFont typeface="Wingdings" pitchFamily="2" charset="2"/>
              <a:buNone/>
            </a:pPr>
            <a:r>
              <a:rPr lang="en-US" sz="2000" b="1">
                <a:solidFill>
                  <a:schemeClr val="bg2"/>
                </a:solidFill>
              </a:rPr>
              <a:t>SELECT</a:t>
            </a:r>
            <a:r>
              <a:rPr lang="en-US" sz="2000">
                <a:solidFill>
                  <a:schemeClr val="bg2"/>
                </a:solidFill>
              </a:rPr>
              <a:t> 	LNAME, FNAME</a:t>
            </a:r>
          </a:p>
          <a:p>
            <a:pPr>
              <a:spcBef>
                <a:spcPct val="20000"/>
              </a:spcBef>
              <a:buClr>
                <a:srgbClr val="FF0000"/>
              </a:buClr>
              <a:buFont typeface="Wingdings" pitchFamily="2" charset="2"/>
              <a:buNone/>
            </a:pPr>
            <a:r>
              <a:rPr lang="en-US" sz="2000" b="1">
                <a:solidFill>
                  <a:schemeClr val="bg2"/>
                </a:solidFill>
              </a:rPr>
              <a:t>FROM</a:t>
            </a:r>
            <a:r>
              <a:rPr lang="en-US" sz="2000">
                <a:solidFill>
                  <a:schemeClr val="bg2"/>
                </a:solidFill>
              </a:rPr>
              <a:t> 		EMPLOYEE</a:t>
            </a:r>
          </a:p>
          <a:p>
            <a:pPr>
              <a:spcBef>
                <a:spcPct val="20000"/>
              </a:spcBef>
              <a:buClr>
                <a:srgbClr val="FF0000"/>
              </a:buClr>
              <a:buFont typeface="Wingdings" pitchFamily="2" charset="2"/>
              <a:buNone/>
            </a:pPr>
            <a:r>
              <a:rPr lang="en-US" sz="2000" b="1">
                <a:solidFill>
                  <a:schemeClr val="bg2"/>
                </a:solidFill>
              </a:rPr>
              <a:t>WHERE</a:t>
            </a:r>
            <a:r>
              <a:rPr lang="en-US" sz="2000">
                <a:solidFill>
                  <a:schemeClr val="bg2"/>
                </a:solidFill>
              </a:rPr>
              <a:t> 	SALARY &gt; C</a:t>
            </a:r>
          </a:p>
        </p:txBody>
      </p:sp>
      <p:sp>
        <p:nvSpPr>
          <p:cNvPr id="18438" name="Line 8"/>
          <p:cNvSpPr>
            <a:spLocks noChangeShapeType="1"/>
          </p:cNvSpPr>
          <p:nvPr/>
        </p:nvSpPr>
        <p:spPr bwMode="auto">
          <a:xfrm>
            <a:off x="4660900" y="3644900"/>
            <a:ext cx="0" cy="241300"/>
          </a:xfrm>
          <a:prstGeom prst="line">
            <a:avLst/>
          </a:prstGeom>
          <a:noFill/>
          <a:ln w="9525">
            <a:solidFill>
              <a:schemeClr val="tx1"/>
            </a:solidFill>
            <a:miter lim="800000"/>
            <a:headEnd/>
            <a:tailEnd type="triangle" w="med" len="med"/>
          </a:ln>
        </p:spPr>
        <p:txBody>
          <a:bodyPr wrap="none"/>
          <a:lstStyle/>
          <a:p>
            <a:endParaRPr lang="en-US"/>
          </a:p>
        </p:txBody>
      </p:sp>
      <p:sp>
        <p:nvSpPr>
          <p:cNvPr id="28680" name="Line 9"/>
          <p:cNvSpPr>
            <a:spLocks noChangeShapeType="1"/>
          </p:cNvSpPr>
          <p:nvPr/>
        </p:nvSpPr>
        <p:spPr bwMode="auto">
          <a:xfrm>
            <a:off x="2501900" y="3886200"/>
            <a:ext cx="4191000" cy="0"/>
          </a:xfrm>
          <a:prstGeom prst="line">
            <a:avLst/>
          </a:prstGeom>
          <a:noFill/>
          <a:ln w="9525">
            <a:solidFill>
              <a:schemeClr val="bg2"/>
            </a:solidFill>
            <a:miter lim="800000"/>
            <a:headEnd/>
            <a:tailEnd/>
          </a:ln>
        </p:spPr>
        <p:txBody>
          <a:bodyPr wrap="none"/>
          <a:lstStyle/>
          <a:p>
            <a:endParaRPr lang="en-US"/>
          </a:p>
        </p:txBody>
      </p:sp>
      <p:sp>
        <p:nvSpPr>
          <p:cNvPr id="28681" name="Line 10"/>
          <p:cNvSpPr>
            <a:spLocks noChangeShapeType="1"/>
          </p:cNvSpPr>
          <p:nvPr/>
        </p:nvSpPr>
        <p:spPr bwMode="auto">
          <a:xfrm>
            <a:off x="4660900" y="3644900"/>
            <a:ext cx="0" cy="241300"/>
          </a:xfrm>
          <a:prstGeom prst="line">
            <a:avLst/>
          </a:prstGeom>
          <a:noFill/>
          <a:ln w="9525">
            <a:solidFill>
              <a:schemeClr val="bg2"/>
            </a:solidFill>
            <a:miter lim="800000"/>
            <a:headEnd/>
            <a:tailEnd type="triangle" w="med" len="med"/>
          </a:ln>
        </p:spPr>
        <p:txBody>
          <a:bodyPr wrap="none"/>
          <a:lstStyle/>
          <a:p>
            <a:endParaRPr lang="en-US"/>
          </a:p>
        </p:txBody>
      </p:sp>
      <p:sp>
        <p:nvSpPr>
          <p:cNvPr id="28682" name="Line 11"/>
          <p:cNvSpPr>
            <a:spLocks noChangeShapeType="1"/>
          </p:cNvSpPr>
          <p:nvPr/>
        </p:nvSpPr>
        <p:spPr bwMode="auto">
          <a:xfrm>
            <a:off x="2501900" y="3886200"/>
            <a:ext cx="0" cy="406400"/>
          </a:xfrm>
          <a:prstGeom prst="line">
            <a:avLst/>
          </a:prstGeom>
          <a:noFill/>
          <a:ln w="9525">
            <a:solidFill>
              <a:schemeClr val="bg2"/>
            </a:solidFill>
            <a:miter lim="800000"/>
            <a:headEnd/>
            <a:tailEnd type="triangle" w="med" len="med"/>
          </a:ln>
        </p:spPr>
        <p:txBody>
          <a:bodyPr wrap="none"/>
          <a:lstStyle/>
          <a:p>
            <a:endParaRPr lang="en-US"/>
          </a:p>
        </p:txBody>
      </p:sp>
      <p:sp>
        <p:nvSpPr>
          <p:cNvPr id="28683" name="Line 12"/>
          <p:cNvSpPr>
            <a:spLocks noChangeShapeType="1"/>
          </p:cNvSpPr>
          <p:nvPr/>
        </p:nvSpPr>
        <p:spPr bwMode="auto">
          <a:xfrm>
            <a:off x="6692900" y="3886200"/>
            <a:ext cx="0" cy="406400"/>
          </a:xfrm>
          <a:prstGeom prst="line">
            <a:avLst/>
          </a:prstGeom>
          <a:noFill/>
          <a:ln w="9525">
            <a:solidFill>
              <a:schemeClr val="bg2"/>
            </a:solidFill>
            <a:miter lim="800000"/>
            <a:headEnd/>
            <a:tailEnd type="triangle" w="med" len="med"/>
          </a:ln>
        </p:spPr>
        <p:txBody>
          <a:bodyPr wrap="none"/>
          <a:lstStyle/>
          <a:p>
            <a:endParaRPr lang="en-US"/>
          </a:p>
        </p:txBody>
      </p:sp>
      <p:sp>
        <p:nvSpPr>
          <p:cNvPr id="28684" name="Text Box 13"/>
          <p:cNvSpPr txBox="1">
            <a:spLocks noChangeArrowheads="1"/>
          </p:cNvSpPr>
          <p:nvPr/>
        </p:nvSpPr>
        <p:spPr bwMode="auto">
          <a:xfrm>
            <a:off x="368300" y="5842000"/>
            <a:ext cx="4292600" cy="466725"/>
          </a:xfrm>
          <a:prstGeom prst="rect">
            <a:avLst/>
          </a:prstGeom>
          <a:noFill/>
          <a:ln w="9525">
            <a:solidFill>
              <a:schemeClr val="bg2"/>
            </a:solidFill>
            <a:miter lim="800000"/>
            <a:headEnd/>
            <a:tailEnd/>
          </a:ln>
        </p:spPr>
        <p:txBody>
          <a:bodyPr>
            <a:spAutoFit/>
          </a:bodyPr>
          <a:lstStyle/>
          <a:p>
            <a:pPr>
              <a:spcBef>
                <a:spcPct val="50000"/>
              </a:spcBef>
            </a:pPr>
            <a:r>
              <a:rPr lang="en-US">
                <a:solidFill>
                  <a:schemeClr val="bg2"/>
                </a:solidFill>
                <a:cs typeface="Times New Roman" pitchFamily="18" charset="0"/>
              </a:rPr>
              <a:t>π</a:t>
            </a:r>
            <a:r>
              <a:rPr lang="en-US" sz="1800" baseline="-25000">
                <a:solidFill>
                  <a:schemeClr val="bg2"/>
                </a:solidFill>
              </a:rPr>
              <a:t>LNAME, FNAME</a:t>
            </a:r>
            <a:r>
              <a:rPr lang="en-US" sz="2000" baseline="-25000">
                <a:solidFill>
                  <a:schemeClr val="bg2"/>
                </a:solidFill>
              </a:rPr>
              <a:t> </a:t>
            </a:r>
            <a:r>
              <a:rPr lang="en-US" sz="2000">
                <a:solidFill>
                  <a:schemeClr val="bg2"/>
                </a:solidFill>
              </a:rPr>
              <a:t>(</a:t>
            </a:r>
            <a:r>
              <a:rPr lang="en-US">
                <a:solidFill>
                  <a:schemeClr val="bg2"/>
                </a:solidFill>
                <a:cs typeface="Times New Roman" pitchFamily="18" charset="0"/>
              </a:rPr>
              <a:t>σ</a:t>
            </a:r>
            <a:r>
              <a:rPr lang="en-US" sz="1800" baseline="-25000">
                <a:solidFill>
                  <a:schemeClr val="bg2"/>
                </a:solidFill>
                <a:cs typeface="Times New Roman" pitchFamily="18" charset="0"/>
              </a:rPr>
              <a:t>SALARY&gt;C</a:t>
            </a:r>
            <a:r>
              <a:rPr lang="en-US" sz="2000">
                <a:solidFill>
                  <a:schemeClr val="bg2"/>
                </a:solidFill>
                <a:cs typeface="Times New Roman" pitchFamily="18" charset="0"/>
              </a:rPr>
              <a:t>(EMPLOYEE))</a:t>
            </a:r>
            <a:endParaRPr lang="en-US" sz="2000" baseline="-25000">
              <a:solidFill>
                <a:schemeClr val="bg2"/>
              </a:solidFill>
            </a:endParaRPr>
          </a:p>
        </p:txBody>
      </p:sp>
      <p:sp>
        <p:nvSpPr>
          <p:cNvPr id="28685" name="Text Box 14"/>
          <p:cNvSpPr txBox="1">
            <a:spLocks noChangeArrowheads="1"/>
          </p:cNvSpPr>
          <p:nvPr/>
        </p:nvSpPr>
        <p:spPr bwMode="auto">
          <a:xfrm>
            <a:off x="4813300" y="5842000"/>
            <a:ext cx="3860800" cy="466725"/>
          </a:xfrm>
          <a:prstGeom prst="rect">
            <a:avLst/>
          </a:prstGeom>
          <a:noFill/>
          <a:ln w="9525">
            <a:solidFill>
              <a:schemeClr val="bg2"/>
            </a:solidFill>
            <a:miter lim="800000"/>
            <a:headEnd/>
            <a:tailEnd/>
          </a:ln>
        </p:spPr>
        <p:txBody>
          <a:bodyPr>
            <a:spAutoFit/>
          </a:bodyPr>
          <a:lstStyle/>
          <a:p>
            <a:pPr>
              <a:spcBef>
                <a:spcPct val="50000"/>
              </a:spcBef>
            </a:pPr>
            <a:r>
              <a:rPr lang="en-US" sz="2000">
                <a:solidFill>
                  <a:schemeClr val="bg2"/>
                </a:solidFill>
                <a:latin typeface="Arial" pitchFamily="34" charset="0"/>
                <a:cs typeface="Lucida Sans Unicode" pitchFamily="34" charset="0"/>
              </a:rPr>
              <a:t>ℱ</a:t>
            </a:r>
            <a:r>
              <a:rPr lang="en-US" sz="1800" baseline="-25000">
                <a:solidFill>
                  <a:schemeClr val="bg2"/>
                </a:solidFill>
              </a:rPr>
              <a:t>MAX SALARY</a:t>
            </a:r>
            <a:r>
              <a:rPr lang="en-US" sz="2000" baseline="-25000">
                <a:solidFill>
                  <a:schemeClr val="bg2"/>
                </a:solidFill>
              </a:rPr>
              <a:t> </a:t>
            </a:r>
            <a:r>
              <a:rPr lang="en-US" sz="2000">
                <a:solidFill>
                  <a:schemeClr val="bg2"/>
                </a:solidFill>
              </a:rPr>
              <a:t>(</a:t>
            </a:r>
            <a:r>
              <a:rPr lang="en-US">
                <a:solidFill>
                  <a:schemeClr val="bg2"/>
                </a:solidFill>
                <a:cs typeface="Times New Roman" pitchFamily="18" charset="0"/>
              </a:rPr>
              <a:t>σ</a:t>
            </a:r>
            <a:r>
              <a:rPr lang="en-US" sz="1800" baseline="-25000">
                <a:solidFill>
                  <a:schemeClr val="bg2"/>
                </a:solidFill>
                <a:cs typeface="Times New Roman" pitchFamily="18" charset="0"/>
              </a:rPr>
              <a:t>DNO=5 </a:t>
            </a:r>
            <a:r>
              <a:rPr lang="en-US" sz="2000">
                <a:solidFill>
                  <a:schemeClr val="bg2"/>
                </a:solidFill>
                <a:cs typeface="Times New Roman" pitchFamily="18" charset="0"/>
              </a:rPr>
              <a:t>(EMPLOYEE))</a:t>
            </a:r>
          </a:p>
        </p:txBody>
      </p:sp>
      <p:sp>
        <p:nvSpPr>
          <p:cNvPr id="28686" name="AutoShape 15"/>
          <p:cNvSpPr>
            <a:spLocks noChangeArrowheads="1"/>
          </p:cNvSpPr>
          <p:nvPr/>
        </p:nvSpPr>
        <p:spPr bwMode="auto">
          <a:xfrm>
            <a:off x="2330450" y="5429250"/>
            <a:ext cx="342900" cy="412750"/>
          </a:xfrm>
          <a:prstGeom prst="downArrow">
            <a:avLst>
              <a:gd name="adj1" fmla="val 50000"/>
              <a:gd name="adj2" fmla="val 30093"/>
            </a:avLst>
          </a:prstGeom>
          <a:noFill/>
          <a:ln w="9525">
            <a:solidFill>
              <a:schemeClr val="bg2"/>
            </a:solidFill>
            <a:miter lim="800000"/>
            <a:headEnd/>
            <a:tailEnd/>
          </a:ln>
        </p:spPr>
        <p:txBody>
          <a:bodyPr wrap="none" anchor="ctr"/>
          <a:lstStyle/>
          <a:p>
            <a:pPr algn="ctr"/>
            <a:endParaRPr lang="en-US">
              <a:solidFill>
                <a:schemeClr val="bg2"/>
              </a:solidFill>
            </a:endParaRPr>
          </a:p>
        </p:txBody>
      </p:sp>
      <p:sp>
        <p:nvSpPr>
          <p:cNvPr id="28687" name="AutoShape 16"/>
          <p:cNvSpPr>
            <a:spLocks noChangeArrowheads="1"/>
          </p:cNvSpPr>
          <p:nvPr/>
        </p:nvSpPr>
        <p:spPr bwMode="auto">
          <a:xfrm>
            <a:off x="6521450" y="5375275"/>
            <a:ext cx="342900" cy="466725"/>
          </a:xfrm>
          <a:prstGeom prst="downArrow">
            <a:avLst>
              <a:gd name="adj1" fmla="val 50000"/>
              <a:gd name="adj2" fmla="val 34028"/>
            </a:avLst>
          </a:prstGeom>
          <a:noFill/>
          <a:ln w="9525">
            <a:solidFill>
              <a:schemeClr val="bg2"/>
            </a:solidFill>
            <a:miter lim="800000"/>
            <a:headEnd/>
            <a:tailEnd/>
          </a:ln>
        </p:spPr>
        <p:txBody>
          <a:bodyPr wrap="none" anchor="ctr"/>
          <a:lstStyle/>
          <a:p>
            <a:pPr algn="ctr"/>
            <a:endParaRPr lang="en-US">
              <a:solidFill>
                <a:schemeClr val="bg2"/>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8676">
                                            <p:bg/>
                                          </p:spTgt>
                                        </p:tgtEl>
                                        <p:attrNameLst>
                                          <p:attrName>style.visibility</p:attrName>
                                        </p:attrNameLst>
                                      </p:cBhvr>
                                      <p:to>
                                        <p:strVal val="visible"/>
                                      </p:to>
                                    </p:set>
                                    <p:anim calcmode="lin" valueType="num">
                                      <p:cBhvr additive="base">
                                        <p:cTn id="7" dur="500" fill="hold"/>
                                        <p:tgtEl>
                                          <p:spTgt spid="28676">
                                            <p:bg/>
                                          </p:spTgt>
                                        </p:tgtEl>
                                        <p:attrNameLst>
                                          <p:attrName>ppt_x</p:attrName>
                                        </p:attrNameLst>
                                      </p:cBhvr>
                                      <p:tavLst>
                                        <p:tav tm="0">
                                          <p:val>
                                            <p:strVal val="#ppt_x"/>
                                          </p:val>
                                        </p:tav>
                                        <p:tav tm="100000">
                                          <p:val>
                                            <p:strVal val="#ppt_x"/>
                                          </p:val>
                                        </p:tav>
                                      </p:tavLst>
                                    </p:anim>
                                    <p:anim calcmode="lin" valueType="num">
                                      <p:cBhvr additive="base">
                                        <p:cTn id="8" dur="500" fill="hold"/>
                                        <p:tgtEl>
                                          <p:spTgt spid="28676">
                                            <p:bg/>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28676">
                                            <p:txEl>
                                              <p:pRg st="0" end="0"/>
                                            </p:txEl>
                                          </p:spTgt>
                                        </p:tgtEl>
                                        <p:attrNameLst>
                                          <p:attrName>style.visibility</p:attrName>
                                        </p:attrNameLst>
                                      </p:cBhvr>
                                      <p:to>
                                        <p:strVal val="visible"/>
                                      </p:to>
                                    </p:set>
                                    <p:anim calcmode="lin" valueType="num">
                                      <p:cBhvr additive="base">
                                        <p:cTn id="11" dur="500" fill="hold"/>
                                        <p:tgtEl>
                                          <p:spTgt spid="28676">
                                            <p:txEl>
                                              <p:pRg st="0" end="0"/>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28676">
                                            <p:txEl>
                                              <p:pRg st="0" end="0"/>
                                            </p:txEl>
                                          </p:spTgt>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28676">
                                            <p:txEl>
                                              <p:pRg st="1" end="1"/>
                                            </p:txEl>
                                          </p:spTgt>
                                        </p:tgtEl>
                                        <p:attrNameLst>
                                          <p:attrName>style.visibility</p:attrName>
                                        </p:attrNameLst>
                                      </p:cBhvr>
                                      <p:to>
                                        <p:strVal val="visible"/>
                                      </p:to>
                                    </p:set>
                                    <p:anim calcmode="lin" valueType="num">
                                      <p:cBhvr additive="base">
                                        <p:cTn id="15" dur="500" fill="hold"/>
                                        <p:tgtEl>
                                          <p:spTgt spid="28676">
                                            <p:txEl>
                                              <p:pRg st="1" end="1"/>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28676">
                                            <p:txEl>
                                              <p:pRg st="1" end="1"/>
                                            </p:txEl>
                                          </p:spTgt>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28676">
                                            <p:txEl>
                                              <p:pRg st="2" end="2"/>
                                            </p:txEl>
                                          </p:spTgt>
                                        </p:tgtEl>
                                        <p:attrNameLst>
                                          <p:attrName>style.visibility</p:attrName>
                                        </p:attrNameLst>
                                      </p:cBhvr>
                                      <p:to>
                                        <p:strVal val="visible"/>
                                      </p:to>
                                    </p:set>
                                    <p:anim calcmode="lin" valueType="num">
                                      <p:cBhvr additive="base">
                                        <p:cTn id="19" dur="500" fill="hold"/>
                                        <p:tgtEl>
                                          <p:spTgt spid="28676">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8676">
                                            <p:txEl>
                                              <p:pRg st="2" end="2"/>
                                            </p:txEl>
                                          </p:spTgt>
                                        </p:tgtEl>
                                        <p:attrNameLst>
                                          <p:attrName>ppt_y</p:attrName>
                                        </p:attrNameLst>
                                      </p:cBhvr>
                                      <p:tavLst>
                                        <p:tav tm="0">
                                          <p:val>
                                            <p:strVal val="1+#ppt_h/2"/>
                                          </p:val>
                                        </p:tav>
                                        <p:tav tm="100000">
                                          <p:val>
                                            <p:strVal val="#ppt_y"/>
                                          </p:val>
                                        </p:tav>
                                      </p:tavLst>
                                    </p:anim>
                                  </p:childTnLst>
                                </p:cTn>
                              </p:par>
                              <p:par>
                                <p:cTn id="21" presetID="2" presetClass="entr" presetSubtype="4" fill="hold" grpId="0" nodeType="withEffect">
                                  <p:stCondLst>
                                    <p:cond delay="0"/>
                                  </p:stCondLst>
                                  <p:childTnLst>
                                    <p:set>
                                      <p:cBhvr>
                                        <p:cTn id="22" dur="1" fill="hold">
                                          <p:stCondLst>
                                            <p:cond delay="0"/>
                                          </p:stCondLst>
                                        </p:cTn>
                                        <p:tgtEl>
                                          <p:spTgt spid="28676">
                                            <p:txEl>
                                              <p:pRg st="3" end="3"/>
                                            </p:txEl>
                                          </p:spTgt>
                                        </p:tgtEl>
                                        <p:attrNameLst>
                                          <p:attrName>style.visibility</p:attrName>
                                        </p:attrNameLst>
                                      </p:cBhvr>
                                      <p:to>
                                        <p:strVal val="visible"/>
                                      </p:to>
                                    </p:set>
                                    <p:anim calcmode="lin" valueType="num">
                                      <p:cBhvr additive="base">
                                        <p:cTn id="23" dur="500" fill="hold"/>
                                        <p:tgtEl>
                                          <p:spTgt spid="28676">
                                            <p:txEl>
                                              <p:pRg st="3" end="3"/>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28676">
                                            <p:txEl>
                                              <p:pRg st="3" end="3"/>
                                            </p:txEl>
                                          </p:spTgt>
                                        </p:tgtEl>
                                        <p:attrNameLst>
                                          <p:attrName>ppt_y</p:attrName>
                                        </p:attrNameLst>
                                      </p:cBhvr>
                                      <p:tavLst>
                                        <p:tav tm="0">
                                          <p:val>
                                            <p:strVal val="1+#ppt_h/2"/>
                                          </p:val>
                                        </p:tav>
                                        <p:tav tm="100000">
                                          <p:val>
                                            <p:strVal val="#ppt_y"/>
                                          </p:val>
                                        </p:tav>
                                      </p:tavLst>
                                    </p:anim>
                                  </p:childTnLst>
                                </p:cTn>
                              </p:par>
                              <p:par>
                                <p:cTn id="25" presetID="2" presetClass="entr" presetSubtype="4" fill="hold" grpId="0" nodeType="withEffect">
                                  <p:stCondLst>
                                    <p:cond delay="0"/>
                                  </p:stCondLst>
                                  <p:childTnLst>
                                    <p:set>
                                      <p:cBhvr>
                                        <p:cTn id="26" dur="1" fill="hold">
                                          <p:stCondLst>
                                            <p:cond delay="0"/>
                                          </p:stCondLst>
                                        </p:cTn>
                                        <p:tgtEl>
                                          <p:spTgt spid="28676">
                                            <p:txEl>
                                              <p:pRg st="4" end="4"/>
                                            </p:txEl>
                                          </p:spTgt>
                                        </p:tgtEl>
                                        <p:attrNameLst>
                                          <p:attrName>style.visibility</p:attrName>
                                        </p:attrNameLst>
                                      </p:cBhvr>
                                      <p:to>
                                        <p:strVal val="visible"/>
                                      </p:to>
                                    </p:set>
                                    <p:anim calcmode="lin" valueType="num">
                                      <p:cBhvr additive="base">
                                        <p:cTn id="27" dur="500" fill="hold"/>
                                        <p:tgtEl>
                                          <p:spTgt spid="28676">
                                            <p:txEl>
                                              <p:pRg st="4" end="4"/>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28676">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2" presetClass="entr" presetSubtype="4" fill="hold" grpId="0" nodeType="clickEffect">
                                  <p:stCondLst>
                                    <p:cond delay="0"/>
                                  </p:stCondLst>
                                  <p:childTnLst>
                                    <p:set>
                                      <p:cBhvr>
                                        <p:cTn id="32" dur="1" fill="hold">
                                          <p:stCondLst>
                                            <p:cond delay="0"/>
                                          </p:stCondLst>
                                        </p:cTn>
                                        <p:tgtEl>
                                          <p:spTgt spid="28678"/>
                                        </p:tgtEl>
                                        <p:attrNameLst>
                                          <p:attrName>style.visibility</p:attrName>
                                        </p:attrNameLst>
                                      </p:cBhvr>
                                      <p:to>
                                        <p:strVal val="visible"/>
                                      </p:to>
                                    </p:set>
                                    <p:anim calcmode="lin" valueType="num">
                                      <p:cBhvr additive="base">
                                        <p:cTn id="33" dur="500" fill="hold"/>
                                        <p:tgtEl>
                                          <p:spTgt spid="28678"/>
                                        </p:tgtEl>
                                        <p:attrNameLst>
                                          <p:attrName>ppt_x</p:attrName>
                                        </p:attrNameLst>
                                      </p:cBhvr>
                                      <p:tavLst>
                                        <p:tav tm="0">
                                          <p:val>
                                            <p:strVal val="#ppt_x"/>
                                          </p:val>
                                        </p:tav>
                                        <p:tav tm="100000">
                                          <p:val>
                                            <p:strVal val="#ppt_x"/>
                                          </p:val>
                                        </p:tav>
                                      </p:tavLst>
                                    </p:anim>
                                    <p:anim calcmode="lin" valueType="num">
                                      <p:cBhvr additive="base">
                                        <p:cTn id="34" dur="500" fill="hold"/>
                                        <p:tgtEl>
                                          <p:spTgt spid="28678"/>
                                        </p:tgtEl>
                                        <p:attrNameLst>
                                          <p:attrName>ppt_y</p:attrName>
                                        </p:attrNameLst>
                                      </p:cBhvr>
                                      <p:tavLst>
                                        <p:tav tm="0">
                                          <p:val>
                                            <p:strVal val="1+#ppt_h/2"/>
                                          </p:val>
                                        </p:tav>
                                        <p:tav tm="100000">
                                          <p:val>
                                            <p:strVal val="#ppt_y"/>
                                          </p:val>
                                        </p:tav>
                                      </p:tavLst>
                                    </p:anim>
                                  </p:childTnLst>
                                </p:cTn>
                              </p:par>
                              <p:par>
                                <p:cTn id="35" presetID="2" presetClass="entr" presetSubtype="4" fill="hold" grpId="0" nodeType="withEffect">
                                  <p:stCondLst>
                                    <p:cond delay="0"/>
                                  </p:stCondLst>
                                  <p:childTnLst>
                                    <p:set>
                                      <p:cBhvr>
                                        <p:cTn id="36" dur="1" fill="hold">
                                          <p:stCondLst>
                                            <p:cond delay="0"/>
                                          </p:stCondLst>
                                        </p:cTn>
                                        <p:tgtEl>
                                          <p:spTgt spid="28680"/>
                                        </p:tgtEl>
                                        <p:attrNameLst>
                                          <p:attrName>style.visibility</p:attrName>
                                        </p:attrNameLst>
                                      </p:cBhvr>
                                      <p:to>
                                        <p:strVal val="visible"/>
                                      </p:to>
                                    </p:set>
                                    <p:anim calcmode="lin" valueType="num">
                                      <p:cBhvr additive="base">
                                        <p:cTn id="37" dur="500" fill="hold"/>
                                        <p:tgtEl>
                                          <p:spTgt spid="28680"/>
                                        </p:tgtEl>
                                        <p:attrNameLst>
                                          <p:attrName>ppt_x</p:attrName>
                                        </p:attrNameLst>
                                      </p:cBhvr>
                                      <p:tavLst>
                                        <p:tav tm="0">
                                          <p:val>
                                            <p:strVal val="#ppt_x"/>
                                          </p:val>
                                        </p:tav>
                                        <p:tav tm="100000">
                                          <p:val>
                                            <p:strVal val="#ppt_x"/>
                                          </p:val>
                                        </p:tav>
                                      </p:tavLst>
                                    </p:anim>
                                    <p:anim calcmode="lin" valueType="num">
                                      <p:cBhvr additive="base">
                                        <p:cTn id="38" dur="500" fill="hold"/>
                                        <p:tgtEl>
                                          <p:spTgt spid="28680"/>
                                        </p:tgtEl>
                                        <p:attrNameLst>
                                          <p:attrName>ppt_y</p:attrName>
                                        </p:attrNameLst>
                                      </p:cBhvr>
                                      <p:tavLst>
                                        <p:tav tm="0">
                                          <p:val>
                                            <p:strVal val="1+#ppt_h/2"/>
                                          </p:val>
                                        </p:tav>
                                        <p:tav tm="100000">
                                          <p:val>
                                            <p:strVal val="#ppt_y"/>
                                          </p:val>
                                        </p:tav>
                                      </p:tavLst>
                                    </p:anim>
                                  </p:childTnLst>
                                </p:cTn>
                              </p:par>
                              <p:par>
                                <p:cTn id="39" presetID="2" presetClass="entr" presetSubtype="4" fill="hold" grpId="0" nodeType="withEffect">
                                  <p:stCondLst>
                                    <p:cond delay="0"/>
                                  </p:stCondLst>
                                  <p:childTnLst>
                                    <p:set>
                                      <p:cBhvr>
                                        <p:cTn id="40" dur="1" fill="hold">
                                          <p:stCondLst>
                                            <p:cond delay="0"/>
                                          </p:stCondLst>
                                        </p:cTn>
                                        <p:tgtEl>
                                          <p:spTgt spid="28681"/>
                                        </p:tgtEl>
                                        <p:attrNameLst>
                                          <p:attrName>style.visibility</p:attrName>
                                        </p:attrNameLst>
                                      </p:cBhvr>
                                      <p:to>
                                        <p:strVal val="visible"/>
                                      </p:to>
                                    </p:set>
                                    <p:anim calcmode="lin" valueType="num">
                                      <p:cBhvr additive="base">
                                        <p:cTn id="41" dur="500" fill="hold"/>
                                        <p:tgtEl>
                                          <p:spTgt spid="28681"/>
                                        </p:tgtEl>
                                        <p:attrNameLst>
                                          <p:attrName>ppt_x</p:attrName>
                                        </p:attrNameLst>
                                      </p:cBhvr>
                                      <p:tavLst>
                                        <p:tav tm="0">
                                          <p:val>
                                            <p:strVal val="#ppt_x"/>
                                          </p:val>
                                        </p:tav>
                                        <p:tav tm="100000">
                                          <p:val>
                                            <p:strVal val="#ppt_x"/>
                                          </p:val>
                                        </p:tav>
                                      </p:tavLst>
                                    </p:anim>
                                    <p:anim calcmode="lin" valueType="num">
                                      <p:cBhvr additive="base">
                                        <p:cTn id="42" dur="500" fill="hold"/>
                                        <p:tgtEl>
                                          <p:spTgt spid="28681"/>
                                        </p:tgtEl>
                                        <p:attrNameLst>
                                          <p:attrName>ppt_y</p:attrName>
                                        </p:attrNameLst>
                                      </p:cBhvr>
                                      <p:tavLst>
                                        <p:tav tm="0">
                                          <p:val>
                                            <p:strVal val="1+#ppt_h/2"/>
                                          </p:val>
                                        </p:tav>
                                        <p:tav tm="100000">
                                          <p:val>
                                            <p:strVal val="#ppt_y"/>
                                          </p:val>
                                        </p:tav>
                                      </p:tavLst>
                                    </p:anim>
                                  </p:childTnLst>
                                </p:cTn>
                              </p:par>
                              <p:par>
                                <p:cTn id="43" presetID="2" presetClass="entr" presetSubtype="4" fill="hold" grpId="0" nodeType="withEffect">
                                  <p:stCondLst>
                                    <p:cond delay="0"/>
                                  </p:stCondLst>
                                  <p:childTnLst>
                                    <p:set>
                                      <p:cBhvr>
                                        <p:cTn id="44" dur="1" fill="hold">
                                          <p:stCondLst>
                                            <p:cond delay="0"/>
                                          </p:stCondLst>
                                        </p:cTn>
                                        <p:tgtEl>
                                          <p:spTgt spid="28682"/>
                                        </p:tgtEl>
                                        <p:attrNameLst>
                                          <p:attrName>style.visibility</p:attrName>
                                        </p:attrNameLst>
                                      </p:cBhvr>
                                      <p:to>
                                        <p:strVal val="visible"/>
                                      </p:to>
                                    </p:set>
                                    <p:anim calcmode="lin" valueType="num">
                                      <p:cBhvr additive="base">
                                        <p:cTn id="45" dur="500" fill="hold"/>
                                        <p:tgtEl>
                                          <p:spTgt spid="28682"/>
                                        </p:tgtEl>
                                        <p:attrNameLst>
                                          <p:attrName>ppt_x</p:attrName>
                                        </p:attrNameLst>
                                      </p:cBhvr>
                                      <p:tavLst>
                                        <p:tav tm="0">
                                          <p:val>
                                            <p:strVal val="#ppt_x"/>
                                          </p:val>
                                        </p:tav>
                                        <p:tav tm="100000">
                                          <p:val>
                                            <p:strVal val="#ppt_x"/>
                                          </p:val>
                                        </p:tav>
                                      </p:tavLst>
                                    </p:anim>
                                    <p:anim calcmode="lin" valueType="num">
                                      <p:cBhvr additive="base">
                                        <p:cTn id="46" dur="500" fill="hold"/>
                                        <p:tgtEl>
                                          <p:spTgt spid="28682"/>
                                        </p:tgtEl>
                                        <p:attrNameLst>
                                          <p:attrName>ppt_y</p:attrName>
                                        </p:attrNameLst>
                                      </p:cBhvr>
                                      <p:tavLst>
                                        <p:tav tm="0">
                                          <p:val>
                                            <p:strVal val="1+#ppt_h/2"/>
                                          </p:val>
                                        </p:tav>
                                        <p:tav tm="100000">
                                          <p:val>
                                            <p:strVal val="#ppt_y"/>
                                          </p:val>
                                        </p:tav>
                                      </p:tavLst>
                                    </p:anim>
                                  </p:childTnLst>
                                </p:cTn>
                              </p:par>
                              <p:par>
                                <p:cTn id="47" presetID="2" presetClass="entr" presetSubtype="4" fill="hold" grpId="0" nodeType="withEffect">
                                  <p:stCondLst>
                                    <p:cond delay="0"/>
                                  </p:stCondLst>
                                  <p:childTnLst>
                                    <p:set>
                                      <p:cBhvr>
                                        <p:cTn id="48" dur="1" fill="hold">
                                          <p:stCondLst>
                                            <p:cond delay="0"/>
                                          </p:stCondLst>
                                        </p:cTn>
                                        <p:tgtEl>
                                          <p:spTgt spid="28683"/>
                                        </p:tgtEl>
                                        <p:attrNameLst>
                                          <p:attrName>style.visibility</p:attrName>
                                        </p:attrNameLst>
                                      </p:cBhvr>
                                      <p:to>
                                        <p:strVal val="visible"/>
                                      </p:to>
                                    </p:set>
                                    <p:anim calcmode="lin" valueType="num">
                                      <p:cBhvr additive="base">
                                        <p:cTn id="49" dur="500" fill="hold"/>
                                        <p:tgtEl>
                                          <p:spTgt spid="28683"/>
                                        </p:tgtEl>
                                        <p:attrNameLst>
                                          <p:attrName>ppt_x</p:attrName>
                                        </p:attrNameLst>
                                      </p:cBhvr>
                                      <p:tavLst>
                                        <p:tav tm="0">
                                          <p:val>
                                            <p:strVal val="#ppt_x"/>
                                          </p:val>
                                        </p:tav>
                                        <p:tav tm="100000">
                                          <p:val>
                                            <p:strVal val="#ppt_x"/>
                                          </p:val>
                                        </p:tav>
                                      </p:tavLst>
                                    </p:anim>
                                    <p:anim calcmode="lin" valueType="num">
                                      <p:cBhvr additive="base">
                                        <p:cTn id="50" dur="500" fill="hold"/>
                                        <p:tgtEl>
                                          <p:spTgt spid="28683"/>
                                        </p:tgtEl>
                                        <p:attrNameLst>
                                          <p:attrName>ppt_y</p:attrName>
                                        </p:attrNameLst>
                                      </p:cBhvr>
                                      <p:tavLst>
                                        <p:tav tm="0">
                                          <p:val>
                                            <p:strVal val="1+#ppt_h/2"/>
                                          </p:val>
                                        </p:tav>
                                        <p:tav tm="100000">
                                          <p:val>
                                            <p:strVal val="#ppt_y"/>
                                          </p:val>
                                        </p:tav>
                                      </p:tavLst>
                                    </p:anim>
                                  </p:childTnLst>
                                </p:cTn>
                              </p:par>
                              <p:par>
                                <p:cTn id="51" presetID="2" presetClass="entr" presetSubtype="4" fill="hold" grpId="0" nodeType="withEffect">
                                  <p:stCondLst>
                                    <p:cond delay="0"/>
                                  </p:stCondLst>
                                  <p:childTnLst>
                                    <p:set>
                                      <p:cBhvr>
                                        <p:cTn id="52" dur="1" fill="hold">
                                          <p:stCondLst>
                                            <p:cond delay="0"/>
                                          </p:stCondLst>
                                        </p:cTn>
                                        <p:tgtEl>
                                          <p:spTgt spid="28677"/>
                                        </p:tgtEl>
                                        <p:attrNameLst>
                                          <p:attrName>style.visibility</p:attrName>
                                        </p:attrNameLst>
                                      </p:cBhvr>
                                      <p:to>
                                        <p:strVal val="visible"/>
                                      </p:to>
                                    </p:set>
                                    <p:anim calcmode="lin" valueType="num">
                                      <p:cBhvr additive="base">
                                        <p:cTn id="53" dur="500" fill="hold"/>
                                        <p:tgtEl>
                                          <p:spTgt spid="28677"/>
                                        </p:tgtEl>
                                        <p:attrNameLst>
                                          <p:attrName>ppt_x</p:attrName>
                                        </p:attrNameLst>
                                      </p:cBhvr>
                                      <p:tavLst>
                                        <p:tav tm="0">
                                          <p:val>
                                            <p:strVal val="#ppt_x"/>
                                          </p:val>
                                        </p:tav>
                                        <p:tav tm="100000">
                                          <p:val>
                                            <p:strVal val="#ppt_x"/>
                                          </p:val>
                                        </p:tav>
                                      </p:tavLst>
                                    </p:anim>
                                    <p:anim calcmode="lin" valueType="num">
                                      <p:cBhvr additive="base">
                                        <p:cTn id="54" dur="500" fill="hold"/>
                                        <p:tgtEl>
                                          <p:spTgt spid="28677"/>
                                        </p:tgtEl>
                                        <p:attrNameLst>
                                          <p:attrName>ppt_y</p:attrName>
                                        </p:attrNameLst>
                                      </p:cBhvr>
                                      <p:tavLst>
                                        <p:tav tm="0">
                                          <p:val>
                                            <p:strVal val="1+#ppt_h/2"/>
                                          </p:val>
                                        </p:tav>
                                        <p:tav tm="100000">
                                          <p:val>
                                            <p:strVal val="#ppt_y"/>
                                          </p:val>
                                        </p:tav>
                                      </p:tavLst>
                                    </p:anim>
                                  </p:childTnLst>
                                </p:cTn>
                              </p:par>
                            </p:childTnLst>
                          </p:cTn>
                        </p:par>
                      </p:childTnLst>
                    </p:cTn>
                  </p:par>
                  <p:par>
                    <p:cTn id="55" fill="hold">
                      <p:stCondLst>
                        <p:cond delay="indefinite"/>
                      </p:stCondLst>
                      <p:childTnLst>
                        <p:par>
                          <p:cTn id="56" fill="hold">
                            <p:stCondLst>
                              <p:cond delay="0"/>
                            </p:stCondLst>
                            <p:childTnLst>
                              <p:par>
                                <p:cTn id="57" presetID="2" presetClass="entr" presetSubtype="4" fill="hold" grpId="0" nodeType="clickEffect">
                                  <p:stCondLst>
                                    <p:cond delay="0"/>
                                  </p:stCondLst>
                                  <p:childTnLst>
                                    <p:set>
                                      <p:cBhvr>
                                        <p:cTn id="58" dur="1" fill="hold">
                                          <p:stCondLst>
                                            <p:cond delay="0"/>
                                          </p:stCondLst>
                                        </p:cTn>
                                        <p:tgtEl>
                                          <p:spTgt spid="28685"/>
                                        </p:tgtEl>
                                        <p:attrNameLst>
                                          <p:attrName>style.visibility</p:attrName>
                                        </p:attrNameLst>
                                      </p:cBhvr>
                                      <p:to>
                                        <p:strVal val="visible"/>
                                      </p:to>
                                    </p:set>
                                    <p:anim calcmode="lin" valueType="num">
                                      <p:cBhvr additive="base">
                                        <p:cTn id="59" dur="500" fill="hold"/>
                                        <p:tgtEl>
                                          <p:spTgt spid="28685"/>
                                        </p:tgtEl>
                                        <p:attrNameLst>
                                          <p:attrName>ppt_x</p:attrName>
                                        </p:attrNameLst>
                                      </p:cBhvr>
                                      <p:tavLst>
                                        <p:tav tm="0">
                                          <p:val>
                                            <p:strVal val="#ppt_x"/>
                                          </p:val>
                                        </p:tav>
                                        <p:tav tm="100000">
                                          <p:val>
                                            <p:strVal val="#ppt_x"/>
                                          </p:val>
                                        </p:tav>
                                      </p:tavLst>
                                    </p:anim>
                                    <p:anim calcmode="lin" valueType="num">
                                      <p:cBhvr additive="base">
                                        <p:cTn id="60" dur="500" fill="hold"/>
                                        <p:tgtEl>
                                          <p:spTgt spid="28685"/>
                                        </p:tgtEl>
                                        <p:attrNameLst>
                                          <p:attrName>ppt_y</p:attrName>
                                        </p:attrNameLst>
                                      </p:cBhvr>
                                      <p:tavLst>
                                        <p:tav tm="0">
                                          <p:val>
                                            <p:strVal val="1+#ppt_h/2"/>
                                          </p:val>
                                        </p:tav>
                                        <p:tav tm="100000">
                                          <p:val>
                                            <p:strVal val="#ppt_y"/>
                                          </p:val>
                                        </p:tav>
                                      </p:tavLst>
                                    </p:anim>
                                  </p:childTnLst>
                                </p:cTn>
                              </p:par>
                              <p:par>
                                <p:cTn id="61" presetID="2" presetClass="entr" presetSubtype="4" fill="hold" grpId="0" nodeType="withEffect">
                                  <p:stCondLst>
                                    <p:cond delay="0"/>
                                  </p:stCondLst>
                                  <p:childTnLst>
                                    <p:set>
                                      <p:cBhvr>
                                        <p:cTn id="62" dur="1" fill="hold">
                                          <p:stCondLst>
                                            <p:cond delay="0"/>
                                          </p:stCondLst>
                                        </p:cTn>
                                        <p:tgtEl>
                                          <p:spTgt spid="28687"/>
                                        </p:tgtEl>
                                        <p:attrNameLst>
                                          <p:attrName>style.visibility</p:attrName>
                                        </p:attrNameLst>
                                      </p:cBhvr>
                                      <p:to>
                                        <p:strVal val="visible"/>
                                      </p:to>
                                    </p:set>
                                    <p:anim calcmode="lin" valueType="num">
                                      <p:cBhvr additive="base">
                                        <p:cTn id="63" dur="500" fill="hold"/>
                                        <p:tgtEl>
                                          <p:spTgt spid="28687"/>
                                        </p:tgtEl>
                                        <p:attrNameLst>
                                          <p:attrName>ppt_x</p:attrName>
                                        </p:attrNameLst>
                                      </p:cBhvr>
                                      <p:tavLst>
                                        <p:tav tm="0">
                                          <p:val>
                                            <p:strVal val="#ppt_x"/>
                                          </p:val>
                                        </p:tav>
                                        <p:tav tm="100000">
                                          <p:val>
                                            <p:strVal val="#ppt_x"/>
                                          </p:val>
                                        </p:tav>
                                      </p:tavLst>
                                    </p:anim>
                                    <p:anim calcmode="lin" valueType="num">
                                      <p:cBhvr additive="base">
                                        <p:cTn id="64" dur="500" fill="hold"/>
                                        <p:tgtEl>
                                          <p:spTgt spid="28687"/>
                                        </p:tgtEl>
                                        <p:attrNameLst>
                                          <p:attrName>ppt_y</p:attrName>
                                        </p:attrNameLst>
                                      </p:cBhvr>
                                      <p:tavLst>
                                        <p:tav tm="0">
                                          <p:val>
                                            <p:strVal val="1+#ppt_h/2"/>
                                          </p:val>
                                        </p:tav>
                                        <p:tav tm="100000">
                                          <p:val>
                                            <p:strVal val="#ppt_y"/>
                                          </p:val>
                                        </p:tav>
                                      </p:tavLst>
                                    </p:anim>
                                  </p:childTnLst>
                                </p:cTn>
                              </p:par>
                            </p:childTnLst>
                          </p:cTn>
                        </p:par>
                      </p:childTnLst>
                    </p:cTn>
                  </p:par>
                  <p:par>
                    <p:cTn id="65" fill="hold">
                      <p:stCondLst>
                        <p:cond delay="indefinite"/>
                      </p:stCondLst>
                      <p:childTnLst>
                        <p:par>
                          <p:cTn id="66" fill="hold">
                            <p:stCondLst>
                              <p:cond delay="0"/>
                            </p:stCondLst>
                            <p:childTnLst>
                              <p:par>
                                <p:cTn id="67" presetID="2" presetClass="entr" presetSubtype="4" fill="hold" grpId="0" nodeType="clickEffect">
                                  <p:stCondLst>
                                    <p:cond delay="0"/>
                                  </p:stCondLst>
                                  <p:childTnLst>
                                    <p:set>
                                      <p:cBhvr>
                                        <p:cTn id="68" dur="1" fill="hold">
                                          <p:stCondLst>
                                            <p:cond delay="0"/>
                                          </p:stCondLst>
                                        </p:cTn>
                                        <p:tgtEl>
                                          <p:spTgt spid="28686"/>
                                        </p:tgtEl>
                                        <p:attrNameLst>
                                          <p:attrName>style.visibility</p:attrName>
                                        </p:attrNameLst>
                                      </p:cBhvr>
                                      <p:to>
                                        <p:strVal val="visible"/>
                                      </p:to>
                                    </p:set>
                                    <p:anim calcmode="lin" valueType="num">
                                      <p:cBhvr additive="base">
                                        <p:cTn id="69" dur="500" fill="hold"/>
                                        <p:tgtEl>
                                          <p:spTgt spid="28686"/>
                                        </p:tgtEl>
                                        <p:attrNameLst>
                                          <p:attrName>ppt_x</p:attrName>
                                        </p:attrNameLst>
                                      </p:cBhvr>
                                      <p:tavLst>
                                        <p:tav tm="0">
                                          <p:val>
                                            <p:strVal val="#ppt_x"/>
                                          </p:val>
                                        </p:tav>
                                        <p:tav tm="100000">
                                          <p:val>
                                            <p:strVal val="#ppt_x"/>
                                          </p:val>
                                        </p:tav>
                                      </p:tavLst>
                                    </p:anim>
                                    <p:anim calcmode="lin" valueType="num">
                                      <p:cBhvr additive="base">
                                        <p:cTn id="70" dur="500" fill="hold"/>
                                        <p:tgtEl>
                                          <p:spTgt spid="28686"/>
                                        </p:tgtEl>
                                        <p:attrNameLst>
                                          <p:attrName>ppt_y</p:attrName>
                                        </p:attrNameLst>
                                      </p:cBhvr>
                                      <p:tavLst>
                                        <p:tav tm="0">
                                          <p:val>
                                            <p:strVal val="1+#ppt_h/2"/>
                                          </p:val>
                                        </p:tav>
                                        <p:tav tm="100000">
                                          <p:val>
                                            <p:strVal val="#ppt_y"/>
                                          </p:val>
                                        </p:tav>
                                      </p:tavLst>
                                    </p:anim>
                                  </p:childTnLst>
                                </p:cTn>
                              </p:par>
                              <p:par>
                                <p:cTn id="71" presetID="2" presetClass="entr" presetSubtype="4" fill="hold" grpId="0" nodeType="withEffect">
                                  <p:stCondLst>
                                    <p:cond delay="0"/>
                                  </p:stCondLst>
                                  <p:childTnLst>
                                    <p:set>
                                      <p:cBhvr>
                                        <p:cTn id="72" dur="1" fill="hold">
                                          <p:stCondLst>
                                            <p:cond delay="0"/>
                                          </p:stCondLst>
                                        </p:cTn>
                                        <p:tgtEl>
                                          <p:spTgt spid="28684"/>
                                        </p:tgtEl>
                                        <p:attrNameLst>
                                          <p:attrName>style.visibility</p:attrName>
                                        </p:attrNameLst>
                                      </p:cBhvr>
                                      <p:to>
                                        <p:strVal val="visible"/>
                                      </p:to>
                                    </p:set>
                                    <p:anim calcmode="lin" valueType="num">
                                      <p:cBhvr additive="base">
                                        <p:cTn id="73" dur="500" fill="hold"/>
                                        <p:tgtEl>
                                          <p:spTgt spid="28684"/>
                                        </p:tgtEl>
                                        <p:attrNameLst>
                                          <p:attrName>ppt_x</p:attrName>
                                        </p:attrNameLst>
                                      </p:cBhvr>
                                      <p:tavLst>
                                        <p:tav tm="0">
                                          <p:val>
                                            <p:strVal val="#ppt_x"/>
                                          </p:val>
                                        </p:tav>
                                        <p:tav tm="100000">
                                          <p:val>
                                            <p:strVal val="#ppt_x"/>
                                          </p:val>
                                        </p:tav>
                                      </p:tavLst>
                                    </p:anim>
                                    <p:anim calcmode="lin" valueType="num">
                                      <p:cBhvr additive="base">
                                        <p:cTn id="74" dur="500" fill="hold"/>
                                        <p:tgtEl>
                                          <p:spTgt spid="2868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676" grpId="0" build="p" animBg="1"/>
      <p:bldP spid="28677" grpId="0" animBg="1"/>
      <p:bldP spid="28678" grpId="0" animBg="1"/>
      <p:bldP spid="28680" grpId="0" animBg="1"/>
      <p:bldP spid="28681" grpId="0" animBg="1"/>
      <p:bldP spid="28682" grpId="0" animBg="1"/>
      <p:bldP spid="28683" grpId="0" animBg="1"/>
      <p:bldP spid="28684" grpId="0" animBg="1"/>
      <p:bldP spid="28685" grpId="0" animBg="1"/>
      <p:bldP spid="28686" grpId="0" animBg="1"/>
      <p:bldP spid="28687" grpId="0" animBg="1"/>
    </p:bldLst>
  </p:timing>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9459" name="Rectangle 2"/>
          <p:cNvSpPr>
            <a:spLocks noGrp="1" noChangeArrowheads="1"/>
          </p:cNvSpPr>
          <p:nvPr>
            <p:ph type="title"/>
          </p:nvPr>
        </p:nvSpPr>
        <p:spPr>
          <a:xfrm>
            <a:off x="685800" y="609600"/>
            <a:ext cx="7772400" cy="1143000"/>
          </a:xfrm>
        </p:spPr>
        <p:txBody>
          <a:bodyPr/>
          <a:lstStyle/>
          <a:p>
            <a:pPr eaLnBrk="1" hangingPunct="1"/>
            <a:r>
              <a:rPr lang="en-US" sz="3200" smtClean="0">
                <a:cs typeface="Times New Roman" pitchFamily="18" charset="0"/>
              </a:rPr>
              <a:t>Algorithms for External Sorting</a:t>
            </a:r>
          </a:p>
        </p:txBody>
      </p:sp>
      <p:sp>
        <p:nvSpPr>
          <p:cNvPr id="29700" name="Rectangle 3"/>
          <p:cNvSpPr>
            <a:spLocks noGrp="1" noChangeArrowheads="1"/>
          </p:cNvSpPr>
          <p:nvPr>
            <p:ph idx="1"/>
          </p:nvPr>
        </p:nvSpPr>
        <p:spPr>
          <a:xfrm>
            <a:off x="685800" y="1752600"/>
            <a:ext cx="7772400" cy="4635500"/>
          </a:xfrm>
        </p:spPr>
        <p:txBody>
          <a:bodyPr/>
          <a:lstStyle/>
          <a:p>
            <a:pPr algn="just" eaLnBrk="1" hangingPunct="1">
              <a:buClr>
                <a:srgbClr val="99CCFF"/>
              </a:buClr>
              <a:buFont typeface="Wingdings" pitchFamily="2" charset="2"/>
              <a:buChar char="Ø"/>
            </a:pPr>
            <a:r>
              <a:rPr lang="en-US" sz="2800" b="1" smtClean="0"/>
              <a:t>External sorting</a:t>
            </a:r>
            <a:r>
              <a:rPr lang="en-US" sz="2800" smtClean="0"/>
              <a:t>: refers to sorting algorithms that are suitable for large files of records stored on disk that do not fit entirely in main memory, such as most database files.</a:t>
            </a:r>
          </a:p>
          <a:p>
            <a:pPr algn="just" eaLnBrk="1" hangingPunct="1">
              <a:buClr>
                <a:srgbClr val="99CCFF"/>
              </a:buClr>
              <a:buFont typeface="Wingdings" pitchFamily="2" charset="2"/>
              <a:buChar char="Ø"/>
            </a:pPr>
            <a:endParaRPr lang="en-US" sz="2800" smtClean="0"/>
          </a:p>
          <a:p>
            <a:pPr algn="just" eaLnBrk="1" hangingPunct="1">
              <a:buClr>
                <a:srgbClr val="99CCFF"/>
              </a:buClr>
              <a:buFont typeface="Wingdings" pitchFamily="2" charset="2"/>
              <a:buChar char="Ø"/>
            </a:pPr>
            <a:r>
              <a:rPr lang="en-US" sz="2800" b="1" smtClean="0"/>
              <a:t>Sort-Merge</a:t>
            </a:r>
            <a:r>
              <a:rPr lang="en-US" sz="2800" smtClean="0"/>
              <a:t> </a:t>
            </a:r>
            <a:r>
              <a:rPr lang="en-US" sz="2800" b="1" smtClean="0"/>
              <a:t>strategy</a:t>
            </a:r>
            <a:r>
              <a:rPr lang="en-US" sz="2800" smtClean="0"/>
              <a:t>:  starts by sorting small subfiles (</a:t>
            </a:r>
            <a:r>
              <a:rPr lang="en-US" sz="2800" b="1" smtClean="0"/>
              <a:t>runs</a:t>
            </a:r>
            <a:r>
              <a:rPr lang="en-US" sz="2800" smtClean="0"/>
              <a:t>) of the main file and then merges the sorted runs, creating larger sorted subfiles that are merged in turn.</a:t>
            </a:r>
          </a:p>
        </p:txBody>
      </p:sp>
      <p:sp>
        <p:nvSpPr>
          <p:cNvPr id="4" name="Slide Number Placeholder 3"/>
          <p:cNvSpPr>
            <a:spLocks noGrp="1"/>
          </p:cNvSpPr>
          <p:nvPr>
            <p:ph type="sldNum" sz="quarter" idx="12"/>
          </p:nvPr>
        </p:nvSpPr>
        <p:spPr/>
        <p:txBody>
          <a:bodyPr/>
          <a:lstStyle/>
          <a:p>
            <a:pPr>
              <a:defRPr/>
            </a:pPr>
            <a:r>
              <a:rPr lang="en-US" smtClean="0"/>
              <a:t>Chapter 15-</a:t>
            </a:r>
            <a:fld id="{E44DD9FB-557A-43C6-B2E0-5904F88F8080}" type="slidenum">
              <a:rPr lang="en-US" smtClean="0"/>
              <a:pPr>
                <a:defRPr/>
              </a:pPr>
              <a:t>11</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9700">
                                            <p:txEl>
                                              <p:pRg st="0" end="0"/>
                                            </p:txEl>
                                          </p:spTgt>
                                        </p:tgtEl>
                                        <p:attrNameLst>
                                          <p:attrName>style.visibility</p:attrName>
                                        </p:attrNameLst>
                                      </p:cBhvr>
                                      <p:to>
                                        <p:strVal val="visible"/>
                                      </p:to>
                                    </p:set>
                                    <p:anim calcmode="lin" valueType="num">
                                      <p:cBhvr additive="base">
                                        <p:cTn id="7" dur="500" fill="hold"/>
                                        <p:tgtEl>
                                          <p:spTgt spid="29700">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9700">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9700">
                                            <p:txEl>
                                              <p:pRg st="2" end="2"/>
                                            </p:txEl>
                                          </p:spTgt>
                                        </p:tgtEl>
                                        <p:attrNameLst>
                                          <p:attrName>style.visibility</p:attrName>
                                        </p:attrNameLst>
                                      </p:cBhvr>
                                      <p:to>
                                        <p:strVal val="visible"/>
                                      </p:to>
                                    </p:set>
                                    <p:anim calcmode="lin" valueType="num">
                                      <p:cBhvr additive="base">
                                        <p:cTn id="13" dur="500" fill="hold"/>
                                        <p:tgtEl>
                                          <p:spTgt spid="29700">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9700">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0482" name="Group 115"/>
          <p:cNvGrpSpPr>
            <a:grpSpLocks/>
          </p:cNvGrpSpPr>
          <p:nvPr/>
        </p:nvGrpSpPr>
        <p:grpSpPr bwMode="auto">
          <a:xfrm>
            <a:off x="2330450" y="911225"/>
            <a:ext cx="4816475" cy="5473700"/>
            <a:chOff x="2296" y="772"/>
            <a:chExt cx="3034" cy="3448"/>
          </a:xfrm>
        </p:grpSpPr>
        <p:sp>
          <p:nvSpPr>
            <p:cNvPr id="20483" name="Rectangle 4"/>
            <p:cNvSpPr>
              <a:spLocks noChangeArrowheads="1"/>
            </p:cNvSpPr>
            <p:nvPr/>
          </p:nvSpPr>
          <p:spPr bwMode="auto">
            <a:xfrm>
              <a:off x="4752" y="884"/>
              <a:ext cx="578" cy="190"/>
            </a:xfrm>
            <a:prstGeom prst="rect">
              <a:avLst/>
            </a:prstGeom>
            <a:noFill/>
            <a:ln w="12700">
              <a:noFill/>
              <a:miter lim="800000"/>
              <a:headEnd/>
              <a:tailEnd/>
            </a:ln>
          </p:spPr>
          <p:txBody>
            <a:bodyPr wrap="none" lIns="90488" tIns="44450" rIns="90488" bIns="44450">
              <a:spAutoFit/>
            </a:bodyPr>
            <a:lstStyle/>
            <a:p>
              <a:pPr eaLnBrk="0" hangingPunct="0"/>
              <a:r>
                <a:rPr lang="en-US" sz="1400" b="1">
                  <a:solidFill>
                    <a:schemeClr val="bg2"/>
                  </a:solidFill>
                  <a:latin typeface="Arial" pitchFamily="34" charset="0"/>
                </a:rPr>
                <a:t>Input file</a:t>
              </a:r>
            </a:p>
          </p:txBody>
        </p:sp>
        <p:sp>
          <p:nvSpPr>
            <p:cNvPr id="20484" name="Rectangle 5"/>
            <p:cNvSpPr>
              <a:spLocks noChangeArrowheads="1"/>
            </p:cNvSpPr>
            <p:nvPr/>
          </p:nvSpPr>
          <p:spPr bwMode="auto">
            <a:xfrm>
              <a:off x="4699" y="1047"/>
              <a:ext cx="471" cy="190"/>
            </a:xfrm>
            <a:prstGeom prst="rect">
              <a:avLst/>
            </a:prstGeom>
            <a:noFill/>
            <a:ln w="12700">
              <a:noFill/>
              <a:miter lim="800000"/>
              <a:headEnd/>
              <a:tailEnd/>
            </a:ln>
          </p:spPr>
          <p:txBody>
            <a:bodyPr wrap="none" lIns="90488" tIns="44450" rIns="90488" bIns="44450">
              <a:spAutoFit/>
            </a:bodyPr>
            <a:lstStyle/>
            <a:p>
              <a:pPr eaLnBrk="0" hangingPunct="0"/>
              <a:r>
                <a:rPr lang="en-US" sz="1400" b="1">
                  <a:solidFill>
                    <a:schemeClr val="bg2"/>
                  </a:solidFill>
                </a:rPr>
                <a:t>PASS 0</a:t>
              </a:r>
            </a:p>
          </p:txBody>
        </p:sp>
        <p:sp>
          <p:nvSpPr>
            <p:cNvPr id="20485" name="Rectangle 6"/>
            <p:cNvSpPr>
              <a:spLocks noChangeArrowheads="1"/>
            </p:cNvSpPr>
            <p:nvPr/>
          </p:nvSpPr>
          <p:spPr bwMode="auto">
            <a:xfrm>
              <a:off x="4699" y="1370"/>
              <a:ext cx="471" cy="190"/>
            </a:xfrm>
            <a:prstGeom prst="rect">
              <a:avLst/>
            </a:prstGeom>
            <a:noFill/>
            <a:ln w="12700">
              <a:noFill/>
              <a:miter lim="800000"/>
              <a:headEnd/>
              <a:tailEnd/>
            </a:ln>
          </p:spPr>
          <p:txBody>
            <a:bodyPr wrap="none" lIns="90488" tIns="44450" rIns="90488" bIns="44450">
              <a:spAutoFit/>
            </a:bodyPr>
            <a:lstStyle/>
            <a:p>
              <a:pPr eaLnBrk="0" hangingPunct="0"/>
              <a:r>
                <a:rPr lang="en-US" sz="1400" b="1">
                  <a:solidFill>
                    <a:schemeClr val="bg2"/>
                  </a:solidFill>
                </a:rPr>
                <a:t>PASS 1</a:t>
              </a:r>
            </a:p>
          </p:txBody>
        </p:sp>
        <p:sp>
          <p:nvSpPr>
            <p:cNvPr id="20486" name="Rectangle 7"/>
            <p:cNvSpPr>
              <a:spLocks noChangeArrowheads="1"/>
            </p:cNvSpPr>
            <p:nvPr/>
          </p:nvSpPr>
          <p:spPr bwMode="auto">
            <a:xfrm>
              <a:off x="4699" y="1855"/>
              <a:ext cx="471" cy="190"/>
            </a:xfrm>
            <a:prstGeom prst="rect">
              <a:avLst/>
            </a:prstGeom>
            <a:noFill/>
            <a:ln w="12700">
              <a:noFill/>
              <a:miter lim="800000"/>
              <a:headEnd/>
              <a:tailEnd/>
            </a:ln>
          </p:spPr>
          <p:txBody>
            <a:bodyPr wrap="none" lIns="90488" tIns="44450" rIns="90488" bIns="44450">
              <a:spAutoFit/>
            </a:bodyPr>
            <a:lstStyle/>
            <a:p>
              <a:pPr eaLnBrk="0" hangingPunct="0"/>
              <a:r>
                <a:rPr lang="en-US" sz="1400" b="1">
                  <a:solidFill>
                    <a:schemeClr val="bg2"/>
                  </a:solidFill>
                </a:rPr>
                <a:t>PASS 2</a:t>
              </a:r>
            </a:p>
          </p:txBody>
        </p:sp>
        <p:sp>
          <p:nvSpPr>
            <p:cNvPr id="20487" name="Rectangle 8"/>
            <p:cNvSpPr>
              <a:spLocks noChangeArrowheads="1"/>
            </p:cNvSpPr>
            <p:nvPr/>
          </p:nvSpPr>
          <p:spPr bwMode="auto">
            <a:xfrm>
              <a:off x="4699" y="2664"/>
              <a:ext cx="471" cy="190"/>
            </a:xfrm>
            <a:prstGeom prst="rect">
              <a:avLst/>
            </a:prstGeom>
            <a:noFill/>
            <a:ln w="12700">
              <a:noFill/>
              <a:miter lim="800000"/>
              <a:headEnd/>
              <a:tailEnd/>
            </a:ln>
          </p:spPr>
          <p:txBody>
            <a:bodyPr wrap="none" lIns="90488" tIns="44450" rIns="90488" bIns="44450">
              <a:spAutoFit/>
            </a:bodyPr>
            <a:lstStyle/>
            <a:p>
              <a:pPr eaLnBrk="0" hangingPunct="0"/>
              <a:r>
                <a:rPr lang="en-US" sz="1400" b="1">
                  <a:solidFill>
                    <a:schemeClr val="bg2"/>
                  </a:solidFill>
                </a:rPr>
                <a:t>PASS 3</a:t>
              </a:r>
            </a:p>
          </p:txBody>
        </p:sp>
        <p:sp>
          <p:nvSpPr>
            <p:cNvPr id="20488" name="Freeform 9"/>
            <p:cNvSpPr>
              <a:spLocks/>
            </p:cNvSpPr>
            <p:nvPr/>
          </p:nvSpPr>
          <p:spPr bwMode="auto">
            <a:xfrm>
              <a:off x="2364" y="1209"/>
              <a:ext cx="200" cy="162"/>
            </a:xfrm>
            <a:custGeom>
              <a:avLst/>
              <a:gdLst>
                <a:gd name="T0" fmla="*/ 0 w 200"/>
                <a:gd name="T1" fmla="*/ 161 h 162"/>
                <a:gd name="T2" fmla="*/ 0 w 200"/>
                <a:gd name="T3" fmla="*/ 0 h 162"/>
                <a:gd name="T4" fmla="*/ 199 w 200"/>
                <a:gd name="T5" fmla="*/ 0 h 162"/>
                <a:gd name="T6" fmla="*/ 199 w 200"/>
                <a:gd name="T7" fmla="*/ 161 h 162"/>
                <a:gd name="T8" fmla="*/ 0 w 200"/>
                <a:gd name="T9" fmla="*/ 161 h 162"/>
                <a:gd name="T10" fmla="*/ 0 60000 65536"/>
                <a:gd name="T11" fmla="*/ 0 60000 65536"/>
                <a:gd name="T12" fmla="*/ 0 60000 65536"/>
                <a:gd name="T13" fmla="*/ 0 60000 65536"/>
                <a:gd name="T14" fmla="*/ 0 60000 65536"/>
                <a:gd name="T15" fmla="*/ 0 w 200"/>
                <a:gd name="T16" fmla="*/ 0 h 162"/>
                <a:gd name="T17" fmla="*/ 200 w 200"/>
                <a:gd name="T18" fmla="*/ 162 h 162"/>
              </a:gdLst>
              <a:ahLst/>
              <a:cxnLst>
                <a:cxn ang="T10">
                  <a:pos x="T0" y="T1"/>
                </a:cxn>
                <a:cxn ang="T11">
                  <a:pos x="T2" y="T3"/>
                </a:cxn>
                <a:cxn ang="T12">
                  <a:pos x="T4" y="T5"/>
                </a:cxn>
                <a:cxn ang="T13">
                  <a:pos x="T6" y="T7"/>
                </a:cxn>
                <a:cxn ang="T14">
                  <a:pos x="T8" y="T9"/>
                </a:cxn>
              </a:cxnLst>
              <a:rect l="T15" t="T16" r="T17" b="T18"/>
              <a:pathLst>
                <a:path w="200" h="162">
                  <a:moveTo>
                    <a:pt x="0" y="161"/>
                  </a:moveTo>
                  <a:lnTo>
                    <a:pt x="0" y="0"/>
                  </a:lnTo>
                  <a:lnTo>
                    <a:pt x="199" y="0"/>
                  </a:lnTo>
                  <a:lnTo>
                    <a:pt x="199" y="161"/>
                  </a:lnTo>
                  <a:lnTo>
                    <a:pt x="0" y="161"/>
                  </a:lnTo>
                </a:path>
              </a:pathLst>
            </a:custGeom>
            <a:noFill/>
            <a:ln w="12700" cap="rnd">
              <a:solidFill>
                <a:srgbClr val="000000"/>
              </a:solidFill>
              <a:round/>
              <a:headEnd/>
              <a:tailEnd/>
            </a:ln>
          </p:spPr>
          <p:txBody>
            <a:bodyPr/>
            <a:lstStyle/>
            <a:p>
              <a:endParaRPr lang="en-US"/>
            </a:p>
          </p:txBody>
        </p:sp>
        <p:sp>
          <p:nvSpPr>
            <p:cNvPr id="20489" name="Freeform 10"/>
            <p:cNvSpPr>
              <a:spLocks/>
            </p:cNvSpPr>
            <p:nvPr/>
          </p:nvSpPr>
          <p:spPr bwMode="auto">
            <a:xfrm>
              <a:off x="2663" y="1209"/>
              <a:ext cx="201" cy="162"/>
            </a:xfrm>
            <a:custGeom>
              <a:avLst/>
              <a:gdLst>
                <a:gd name="T0" fmla="*/ 0 w 201"/>
                <a:gd name="T1" fmla="*/ 161 h 162"/>
                <a:gd name="T2" fmla="*/ 0 w 201"/>
                <a:gd name="T3" fmla="*/ 0 h 162"/>
                <a:gd name="T4" fmla="*/ 200 w 201"/>
                <a:gd name="T5" fmla="*/ 0 h 162"/>
                <a:gd name="T6" fmla="*/ 200 w 201"/>
                <a:gd name="T7" fmla="*/ 161 h 162"/>
                <a:gd name="T8" fmla="*/ 0 w 201"/>
                <a:gd name="T9" fmla="*/ 161 h 162"/>
                <a:gd name="T10" fmla="*/ 0 60000 65536"/>
                <a:gd name="T11" fmla="*/ 0 60000 65536"/>
                <a:gd name="T12" fmla="*/ 0 60000 65536"/>
                <a:gd name="T13" fmla="*/ 0 60000 65536"/>
                <a:gd name="T14" fmla="*/ 0 60000 65536"/>
                <a:gd name="T15" fmla="*/ 0 w 201"/>
                <a:gd name="T16" fmla="*/ 0 h 162"/>
                <a:gd name="T17" fmla="*/ 201 w 201"/>
                <a:gd name="T18" fmla="*/ 162 h 162"/>
              </a:gdLst>
              <a:ahLst/>
              <a:cxnLst>
                <a:cxn ang="T10">
                  <a:pos x="T0" y="T1"/>
                </a:cxn>
                <a:cxn ang="T11">
                  <a:pos x="T2" y="T3"/>
                </a:cxn>
                <a:cxn ang="T12">
                  <a:pos x="T4" y="T5"/>
                </a:cxn>
                <a:cxn ang="T13">
                  <a:pos x="T6" y="T7"/>
                </a:cxn>
                <a:cxn ang="T14">
                  <a:pos x="T8" y="T9"/>
                </a:cxn>
              </a:cxnLst>
              <a:rect l="T15" t="T16" r="T17" b="T18"/>
              <a:pathLst>
                <a:path w="201" h="162">
                  <a:moveTo>
                    <a:pt x="0" y="161"/>
                  </a:moveTo>
                  <a:lnTo>
                    <a:pt x="0" y="0"/>
                  </a:lnTo>
                  <a:lnTo>
                    <a:pt x="200" y="0"/>
                  </a:lnTo>
                  <a:lnTo>
                    <a:pt x="200" y="161"/>
                  </a:lnTo>
                  <a:lnTo>
                    <a:pt x="0" y="161"/>
                  </a:lnTo>
                </a:path>
              </a:pathLst>
            </a:custGeom>
            <a:noFill/>
            <a:ln w="12700" cap="rnd">
              <a:solidFill>
                <a:srgbClr val="000000"/>
              </a:solidFill>
              <a:round/>
              <a:headEnd/>
              <a:tailEnd/>
            </a:ln>
          </p:spPr>
          <p:txBody>
            <a:bodyPr/>
            <a:lstStyle/>
            <a:p>
              <a:endParaRPr lang="en-US"/>
            </a:p>
          </p:txBody>
        </p:sp>
        <p:sp>
          <p:nvSpPr>
            <p:cNvPr id="20490" name="Freeform 11"/>
            <p:cNvSpPr>
              <a:spLocks/>
            </p:cNvSpPr>
            <p:nvPr/>
          </p:nvSpPr>
          <p:spPr bwMode="auto">
            <a:xfrm>
              <a:off x="2963" y="1209"/>
              <a:ext cx="201" cy="162"/>
            </a:xfrm>
            <a:custGeom>
              <a:avLst/>
              <a:gdLst>
                <a:gd name="T0" fmla="*/ 0 w 201"/>
                <a:gd name="T1" fmla="*/ 161 h 162"/>
                <a:gd name="T2" fmla="*/ 0 w 201"/>
                <a:gd name="T3" fmla="*/ 0 h 162"/>
                <a:gd name="T4" fmla="*/ 200 w 201"/>
                <a:gd name="T5" fmla="*/ 0 h 162"/>
                <a:gd name="T6" fmla="*/ 200 w 201"/>
                <a:gd name="T7" fmla="*/ 161 h 162"/>
                <a:gd name="T8" fmla="*/ 0 w 201"/>
                <a:gd name="T9" fmla="*/ 161 h 162"/>
                <a:gd name="T10" fmla="*/ 0 60000 65536"/>
                <a:gd name="T11" fmla="*/ 0 60000 65536"/>
                <a:gd name="T12" fmla="*/ 0 60000 65536"/>
                <a:gd name="T13" fmla="*/ 0 60000 65536"/>
                <a:gd name="T14" fmla="*/ 0 60000 65536"/>
                <a:gd name="T15" fmla="*/ 0 w 201"/>
                <a:gd name="T16" fmla="*/ 0 h 162"/>
                <a:gd name="T17" fmla="*/ 201 w 201"/>
                <a:gd name="T18" fmla="*/ 162 h 162"/>
              </a:gdLst>
              <a:ahLst/>
              <a:cxnLst>
                <a:cxn ang="T10">
                  <a:pos x="T0" y="T1"/>
                </a:cxn>
                <a:cxn ang="T11">
                  <a:pos x="T2" y="T3"/>
                </a:cxn>
                <a:cxn ang="T12">
                  <a:pos x="T4" y="T5"/>
                </a:cxn>
                <a:cxn ang="T13">
                  <a:pos x="T6" y="T7"/>
                </a:cxn>
                <a:cxn ang="T14">
                  <a:pos x="T8" y="T9"/>
                </a:cxn>
              </a:cxnLst>
              <a:rect l="T15" t="T16" r="T17" b="T18"/>
              <a:pathLst>
                <a:path w="201" h="162">
                  <a:moveTo>
                    <a:pt x="0" y="161"/>
                  </a:moveTo>
                  <a:lnTo>
                    <a:pt x="0" y="0"/>
                  </a:lnTo>
                  <a:lnTo>
                    <a:pt x="200" y="0"/>
                  </a:lnTo>
                  <a:lnTo>
                    <a:pt x="200" y="161"/>
                  </a:lnTo>
                  <a:lnTo>
                    <a:pt x="0" y="161"/>
                  </a:lnTo>
                </a:path>
              </a:pathLst>
            </a:custGeom>
            <a:noFill/>
            <a:ln w="12700" cap="rnd">
              <a:solidFill>
                <a:srgbClr val="000000"/>
              </a:solidFill>
              <a:round/>
              <a:headEnd/>
              <a:tailEnd/>
            </a:ln>
          </p:spPr>
          <p:txBody>
            <a:bodyPr/>
            <a:lstStyle/>
            <a:p>
              <a:endParaRPr lang="en-US"/>
            </a:p>
          </p:txBody>
        </p:sp>
        <p:sp>
          <p:nvSpPr>
            <p:cNvPr id="20491" name="Freeform 12"/>
            <p:cNvSpPr>
              <a:spLocks/>
            </p:cNvSpPr>
            <p:nvPr/>
          </p:nvSpPr>
          <p:spPr bwMode="auto">
            <a:xfrm>
              <a:off x="3263" y="1209"/>
              <a:ext cx="201" cy="162"/>
            </a:xfrm>
            <a:custGeom>
              <a:avLst/>
              <a:gdLst>
                <a:gd name="T0" fmla="*/ 0 w 201"/>
                <a:gd name="T1" fmla="*/ 161 h 162"/>
                <a:gd name="T2" fmla="*/ 0 w 201"/>
                <a:gd name="T3" fmla="*/ 0 h 162"/>
                <a:gd name="T4" fmla="*/ 200 w 201"/>
                <a:gd name="T5" fmla="*/ 0 h 162"/>
                <a:gd name="T6" fmla="*/ 200 w 201"/>
                <a:gd name="T7" fmla="*/ 161 h 162"/>
                <a:gd name="T8" fmla="*/ 0 w 201"/>
                <a:gd name="T9" fmla="*/ 161 h 162"/>
                <a:gd name="T10" fmla="*/ 0 60000 65536"/>
                <a:gd name="T11" fmla="*/ 0 60000 65536"/>
                <a:gd name="T12" fmla="*/ 0 60000 65536"/>
                <a:gd name="T13" fmla="*/ 0 60000 65536"/>
                <a:gd name="T14" fmla="*/ 0 60000 65536"/>
                <a:gd name="T15" fmla="*/ 0 w 201"/>
                <a:gd name="T16" fmla="*/ 0 h 162"/>
                <a:gd name="T17" fmla="*/ 201 w 201"/>
                <a:gd name="T18" fmla="*/ 162 h 162"/>
              </a:gdLst>
              <a:ahLst/>
              <a:cxnLst>
                <a:cxn ang="T10">
                  <a:pos x="T0" y="T1"/>
                </a:cxn>
                <a:cxn ang="T11">
                  <a:pos x="T2" y="T3"/>
                </a:cxn>
                <a:cxn ang="T12">
                  <a:pos x="T4" y="T5"/>
                </a:cxn>
                <a:cxn ang="T13">
                  <a:pos x="T6" y="T7"/>
                </a:cxn>
                <a:cxn ang="T14">
                  <a:pos x="T8" y="T9"/>
                </a:cxn>
              </a:cxnLst>
              <a:rect l="T15" t="T16" r="T17" b="T18"/>
              <a:pathLst>
                <a:path w="201" h="162">
                  <a:moveTo>
                    <a:pt x="0" y="161"/>
                  </a:moveTo>
                  <a:lnTo>
                    <a:pt x="0" y="0"/>
                  </a:lnTo>
                  <a:lnTo>
                    <a:pt x="200" y="0"/>
                  </a:lnTo>
                  <a:lnTo>
                    <a:pt x="200" y="161"/>
                  </a:lnTo>
                  <a:lnTo>
                    <a:pt x="0" y="161"/>
                  </a:lnTo>
                </a:path>
              </a:pathLst>
            </a:custGeom>
            <a:noFill/>
            <a:ln w="12700" cap="rnd">
              <a:solidFill>
                <a:srgbClr val="000000"/>
              </a:solidFill>
              <a:round/>
              <a:headEnd/>
              <a:tailEnd/>
            </a:ln>
          </p:spPr>
          <p:txBody>
            <a:bodyPr/>
            <a:lstStyle/>
            <a:p>
              <a:endParaRPr lang="en-US"/>
            </a:p>
          </p:txBody>
        </p:sp>
        <p:sp>
          <p:nvSpPr>
            <p:cNvPr id="20492" name="Freeform 13"/>
            <p:cNvSpPr>
              <a:spLocks/>
            </p:cNvSpPr>
            <p:nvPr/>
          </p:nvSpPr>
          <p:spPr bwMode="auto">
            <a:xfrm>
              <a:off x="3563" y="1209"/>
              <a:ext cx="201" cy="162"/>
            </a:xfrm>
            <a:custGeom>
              <a:avLst/>
              <a:gdLst>
                <a:gd name="T0" fmla="*/ 0 w 201"/>
                <a:gd name="T1" fmla="*/ 161 h 162"/>
                <a:gd name="T2" fmla="*/ 0 w 201"/>
                <a:gd name="T3" fmla="*/ 0 h 162"/>
                <a:gd name="T4" fmla="*/ 200 w 201"/>
                <a:gd name="T5" fmla="*/ 0 h 162"/>
                <a:gd name="T6" fmla="*/ 200 w 201"/>
                <a:gd name="T7" fmla="*/ 161 h 162"/>
                <a:gd name="T8" fmla="*/ 0 w 201"/>
                <a:gd name="T9" fmla="*/ 161 h 162"/>
                <a:gd name="T10" fmla="*/ 0 60000 65536"/>
                <a:gd name="T11" fmla="*/ 0 60000 65536"/>
                <a:gd name="T12" fmla="*/ 0 60000 65536"/>
                <a:gd name="T13" fmla="*/ 0 60000 65536"/>
                <a:gd name="T14" fmla="*/ 0 60000 65536"/>
                <a:gd name="T15" fmla="*/ 0 w 201"/>
                <a:gd name="T16" fmla="*/ 0 h 162"/>
                <a:gd name="T17" fmla="*/ 201 w 201"/>
                <a:gd name="T18" fmla="*/ 162 h 162"/>
              </a:gdLst>
              <a:ahLst/>
              <a:cxnLst>
                <a:cxn ang="T10">
                  <a:pos x="T0" y="T1"/>
                </a:cxn>
                <a:cxn ang="T11">
                  <a:pos x="T2" y="T3"/>
                </a:cxn>
                <a:cxn ang="T12">
                  <a:pos x="T4" y="T5"/>
                </a:cxn>
                <a:cxn ang="T13">
                  <a:pos x="T6" y="T7"/>
                </a:cxn>
                <a:cxn ang="T14">
                  <a:pos x="T8" y="T9"/>
                </a:cxn>
              </a:cxnLst>
              <a:rect l="T15" t="T16" r="T17" b="T18"/>
              <a:pathLst>
                <a:path w="201" h="162">
                  <a:moveTo>
                    <a:pt x="0" y="161"/>
                  </a:moveTo>
                  <a:lnTo>
                    <a:pt x="0" y="0"/>
                  </a:lnTo>
                  <a:lnTo>
                    <a:pt x="200" y="0"/>
                  </a:lnTo>
                  <a:lnTo>
                    <a:pt x="200" y="161"/>
                  </a:lnTo>
                  <a:lnTo>
                    <a:pt x="0" y="161"/>
                  </a:lnTo>
                </a:path>
              </a:pathLst>
            </a:custGeom>
            <a:noFill/>
            <a:ln w="12700" cap="rnd">
              <a:solidFill>
                <a:srgbClr val="000000"/>
              </a:solidFill>
              <a:round/>
              <a:headEnd/>
              <a:tailEnd/>
            </a:ln>
          </p:spPr>
          <p:txBody>
            <a:bodyPr/>
            <a:lstStyle/>
            <a:p>
              <a:endParaRPr lang="en-US"/>
            </a:p>
          </p:txBody>
        </p:sp>
        <p:sp>
          <p:nvSpPr>
            <p:cNvPr id="20493" name="Freeform 14"/>
            <p:cNvSpPr>
              <a:spLocks/>
            </p:cNvSpPr>
            <p:nvPr/>
          </p:nvSpPr>
          <p:spPr bwMode="auto">
            <a:xfrm>
              <a:off x="3863" y="1209"/>
              <a:ext cx="200" cy="162"/>
            </a:xfrm>
            <a:custGeom>
              <a:avLst/>
              <a:gdLst>
                <a:gd name="T0" fmla="*/ 0 w 200"/>
                <a:gd name="T1" fmla="*/ 161 h 162"/>
                <a:gd name="T2" fmla="*/ 0 w 200"/>
                <a:gd name="T3" fmla="*/ 0 h 162"/>
                <a:gd name="T4" fmla="*/ 199 w 200"/>
                <a:gd name="T5" fmla="*/ 0 h 162"/>
                <a:gd name="T6" fmla="*/ 199 w 200"/>
                <a:gd name="T7" fmla="*/ 161 h 162"/>
                <a:gd name="T8" fmla="*/ 0 w 200"/>
                <a:gd name="T9" fmla="*/ 161 h 162"/>
                <a:gd name="T10" fmla="*/ 0 60000 65536"/>
                <a:gd name="T11" fmla="*/ 0 60000 65536"/>
                <a:gd name="T12" fmla="*/ 0 60000 65536"/>
                <a:gd name="T13" fmla="*/ 0 60000 65536"/>
                <a:gd name="T14" fmla="*/ 0 60000 65536"/>
                <a:gd name="T15" fmla="*/ 0 w 200"/>
                <a:gd name="T16" fmla="*/ 0 h 162"/>
                <a:gd name="T17" fmla="*/ 200 w 200"/>
                <a:gd name="T18" fmla="*/ 162 h 162"/>
              </a:gdLst>
              <a:ahLst/>
              <a:cxnLst>
                <a:cxn ang="T10">
                  <a:pos x="T0" y="T1"/>
                </a:cxn>
                <a:cxn ang="T11">
                  <a:pos x="T2" y="T3"/>
                </a:cxn>
                <a:cxn ang="T12">
                  <a:pos x="T4" y="T5"/>
                </a:cxn>
                <a:cxn ang="T13">
                  <a:pos x="T6" y="T7"/>
                </a:cxn>
                <a:cxn ang="T14">
                  <a:pos x="T8" y="T9"/>
                </a:cxn>
              </a:cxnLst>
              <a:rect l="T15" t="T16" r="T17" b="T18"/>
              <a:pathLst>
                <a:path w="200" h="162">
                  <a:moveTo>
                    <a:pt x="0" y="161"/>
                  </a:moveTo>
                  <a:lnTo>
                    <a:pt x="0" y="0"/>
                  </a:lnTo>
                  <a:lnTo>
                    <a:pt x="199" y="0"/>
                  </a:lnTo>
                  <a:lnTo>
                    <a:pt x="199" y="161"/>
                  </a:lnTo>
                  <a:lnTo>
                    <a:pt x="0" y="161"/>
                  </a:lnTo>
                </a:path>
              </a:pathLst>
            </a:custGeom>
            <a:noFill/>
            <a:ln w="12700" cap="rnd">
              <a:solidFill>
                <a:srgbClr val="000000"/>
              </a:solidFill>
              <a:round/>
              <a:headEnd/>
              <a:tailEnd/>
            </a:ln>
          </p:spPr>
          <p:txBody>
            <a:bodyPr/>
            <a:lstStyle/>
            <a:p>
              <a:endParaRPr lang="en-US"/>
            </a:p>
          </p:txBody>
        </p:sp>
        <p:sp>
          <p:nvSpPr>
            <p:cNvPr id="20494" name="Freeform 15"/>
            <p:cNvSpPr>
              <a:spLocks/>
            </p:cNvSpPr>
            <p:nvPr/>
          </p:nvSpPr>
          <p:spPr bwMode="auto">
            <a:xfrm>
              <a:off x="4163" y="1209"/>
              <a:ext cx="200" cy="162"/>
            </a:xfrm>
            <a:custGeom>
              <a:avLst/>
              <a:gdLst>
                <a:gd name="T0" fmla="*/ 0 w 200"/>
                <a:gd name="T1" fmla="*/ 161 h 162"/>
                <a:gd name="T2" fmla="*/ 0 w 200"/>
                <a:gd name="T3" fmla="*/ 0 h 162"/>
                <a:gd name="T4" fmla="*/ 199 w 200"/>
                <a:gd name="T5" fmla="*/ 0 h 162"/>
                <a:gd name="T6" fmla="*/ 199 w 200"/>
                <a:gd name="T7" fmla="*/ 161 h 162"/>
                <a:gd name="T8" fmla="*/ 0 w 200"/>
                <a:gd name="T9" fmla="*/ 161 h 162"/>
                <a:gd name="T10" fmla="*/ 0 60000 65536"/>
                <a:gd name="T11" fmla="*/ 0 60000 65536"/>
                <a:gd name="T12" fmla="*/ 0 60000 65536"/>
                <a:gd name="T13" fmla="*/ 0 60000 65536"/>
                <a:gd name="T14" fmla="*/ 0 60000 65536"/>
                <a:gd name="T15" fmla="*/ 0 w 200"/>
                <a:gd name="T16" fmla="*/ 0 h 162"/>
                <a:gd name="T17" fmla="*/ 200 w 200"/>
                <a:gd name="T18" fmla="*/ 162 h 162"/>
              </a:gdLst>
              <a:ahLst/>
              <a:cxnLst>
                <a:cxn ang="T10">
                  <a:pos x="T0" y="T1"/>
                </a:cxn>
                <a:cxn ang="T11">
                  <a:pos x="T2" y="T3"/>
                </a:cxn>
                <a:cxn ang="T12">
                  <a:pos x="T4" y="T5"/>
                </a:cxn>
                <a:cxn ang="T13">
                  <a:pos x="T6" y="T7"/>
                </a:cxn>
                <a:cxn ang="T14">
                  <a:pos x="T8" y="T9"/>
                </a:cxn>
              </a:cxnLst>
              <a:rect l="T15" t="T16" r="T17" b="T18"/>
              <a:pathLst>
                <a:path w="200" h="162">
                  <a:moveTo>
                    <a:pt x="0" y="161"/>
                  </a:moveTo>
                  <a:lnTo>
                    <a:pt x="0" y="0"/>
                  </a:lnTo>
                  <a:lnTo>
                    <a:pt x="199" y="0"/>
                  </a:lnTo>
                  <a:lnTo>
                    <a:pt x="199" y="161"/>
                  </a:lnTo>
                  <a:lnTo>
                    <a:pt x="0" y="161"/>
                  </a:lnTo>
                </a:path>
              </a:pathLst>
            </a:custGeom>
            <a:noFill/>
            <a:ln w="12700" cap="rnd">
              <a:solidFill>
                <a:srgbClr val="000000"/>
              </a:solidFill>
              <a:round/>
              <a:headEnd/>
              <a:tailEnd/>
            </a:ln>
          </p:spPr>
          <p:txBody>
            <a:bodyPr/>
            <a:lstStyle/>
            <a:p>
              <a:endParaRPr lang="en-US"/>
            </a:p>
          </p:txBody>
        </p:sp>
        <p:sp>
          <p:nvSpPr>
            <p:cNvPr id="20495" name="Freeform 16"/>
            <p:cNvSpPr>
              <a:spLocks/>
            </p:cNvSpPr>
            <p:nvPr/>
          </p:nvSpPr>
          <p:spPr bwMode="auto">
            <a:xfrm>
              <a:off x="4462" y="1209"/>
              <a:ext cx="201" cy="162"/>
            </a:xfrm>
            <a:custGeom>
              <a:avLst/>
              <a:gdLst>
                <a:gd name="T0" fmla="*/ 0 w 201"/>
                <a:gd name="T1" fmla="*/ 161 h 162"/>
                <a:gd name="T2" fmla="*/ 0 w 201"/>
                <a:gd name="T3" fmla="*/ 0 h 162"/>
                <a:gd name="T4" fmla="*/ 200 w 201"/>
                <a:gd name="T5" fmla="*/ 0 h 162"/>
                <a:gd name="T6" fmla="*/ 200 w 201"/>
                <a:gd name="T7" fmla="*/ 161 h 162"/>
                <a:gd name="T8" fmla="*/ 0 w 201"/>
                <a:gd name="T9" fmla="*/ 161 h 162"/>
                <a:gd name="T10" fmla="*/ 0 60000 65536"/>
                <a:gd name="T11" fmla="*/ 0 60000 65536"/>
                <a:gd name="T12" fmla="*/ 0 60000 65536"/>
                <a:gd name="T13" fmla="*/ 0 60000 65536"/>
                <a:gd name="T14" fmla="*/ 0 60000 65536"/>
                <a:gd name="T15" fmla="*/ 0 w 201"/>
                <a:gd name="T16" fmla="*/ 0 h 162"/>
                <a:gd name="T17" fmla="*/ 201 w 201"/>
                <a:gd name="T18" fmla="*/ 162 h 162"/>
              </a:gdLst>
              <a:ahLst/>
              <a:cxnLst>
                <a:cxn ang="T10">
                  <a:pos x="T0" y="T1"/>
                </a:cxn>
                <a:cxn ang="T11">
                  <a:pos x="T2" y="T3"/>
                </a:cxn>
                <a:cxn ang="T12">
                  <a:pos x="T4" y="T5"/>
                </a:cxn>
                <a:cxn ang="T13">
                  <a:pos x="T6" y="T7"/>
                </a:cxn>
                <a:cxn ang="T14">
                  <a:pos x="T8" y="T9"/>
                </a:cxn>
              </a:cxnLst>
              <a:rect l="T15" t="T16" r="T17" b="T18"/>
              <a:pathLst>
                <a:path w="201" h="162">
                  <a:moveTo>
                    <a:pt x="0" y="161"/>
                  </a:moveTo>
                  <a:lnTo>
                    <a:pt x="0" y="0"/>
                  </a:lnTo>
                  <a:lnTo>
                    <a:pt x="200" y="0"/>
                  </a:lnTo>
                  <a:lnTo>
                    <a:pt x="200" y="161"/>
                  </a:lnTo>
                  <a:lnTo>
                    <a:pt x="0" y="161"/>
                  </a:lnTo>
                </a:path>
              </a:pathLst>
            </a:custGeom>
            <a:solidFill>
              <a:schemeClr val="tx2"/>
            </a:solidFill>
            <a:ln w="12700" cap="rnd">
              <a:solidFill>
                <a:srgbClr val="000000"/>
              </a:solidFill>
              <a:round/>
              <a:headEnd/>
              <a:tailEnd/>
            </a:ln>
          </p:spPr>
          <p:txBody>
            <a:bodyPr/>
            <a:lstStyle/>
            <a:p>
              <a:endParaRPr lang="en-US"/>
            </a:p>
          </p:txBody>
        </p:sp>
        <p:sp>
          <p:nvSpPr>
            <p:cNvPr id="20496" name="Freeform 17"/>
            <p:cNvSpPr>
              <a:spLocks/>
            </p:cNvSpPr>
            <p:nvPr/>
          </p:nvSpPr>
          <p:spPr bwMode="auto">
            <a:xfrm>
              <a:off x="2513" y="1533"/>
              <a:ext cx="201" cy="162"/>
            </a:xfrm>
            <a:custGeom>
              <a:avLst/>
              <a:gdLst>
                <a:gd name="T0" fmla="*/ 0 w 201"/>
                <a:gd name="T1" fmla="*/ 161 h 162"/>
                <a:gd name="T2" fmla="*/ 0 w 201"/>
                <a:gd name="T3" fmla="*/ 0 h 162"/>
                <a:gd name="T4" fmla="*/ 200 w 201"/>
                <a:gd name="T5" fmla="*/ 0 h 162"/>
                <a:gd name="T6" fmla="*/ 200 w 201"/>
                <a:gd name="T7" fmla="*/ 161 h 162"/>
                <a:gd name="T8" fmla="*/ 0 w 201"/>
                <a:gd name="T9" fmla="*/ 161 h 162"/>
                <a:gd name="T10" fmla="*/ 0 60000 65536"/>
                <a:gd name="T11" fmla="*/ 0 60000 65536"/>
                <a:gd name="T12" fmla="*/ 0 60000 65536"/>
                <a:gd name="T13" fmla="*/ 0 60000 65536"/>
                <a:gd name="T14" fmla="*/ 0 60000 65536"/>
                <a:gd name="T15" fmla="*/ 0 w 201"/>
                <a:gd name="T16" fmla="*/ 0 h 162"/>
                <a:gd name="T17" fmla="*/ 201 w 201"/>
                <a:gd name="T18" fmla="*/ 162 h 162"/>
              </a:gdLst>
              <a:ahLst/>
              <a:cxnLst>
                <a:cxn ang="T10">
                  <a:pos x="T0" y="T1"/>
                </a:cxn>
                <a:cxn ang="T11">
                  <a:pos x="T2" y="T3"/>
                </a:cxn>
                <a:cxn ang="T12">
                  <a:pos x="T4" y="T5"/>
                </a:cxn>
                <a:cxn ang="T13">
                  <a:pos x="T6" y="T7"/>
                </a:cxn>
                <a:cxn ang="T14">
                  <a:pos x="T8" y="T9"/>
                </a:cxn>
              </a:cxnLst>
              <a:rect l="T15" t="T16" r="T17" b="T18"/>
              <a:pathLst>
                <a:path w="201" h="162">
                  <a:moveTo>
                    <a:pt x="0" y="161"/>
                  </a:moveTo>
                  <a:lnTo>
                    <a:pt x="0" y="0"/>
                  </a:lnTo>
                  <a:lnTo>
                    <a:pt x="200" y="0"/>
                  </a:lnTo>
                  <a:lnTo>
                    <a:pt x="200" y="161"/>
                  </a:lnTo>
                  <a:lnTo>
                    <a:pt x="0" y="161"/>
                  </a:lnTo>
                </a:path>
              </a:pathLst>
            </a:custGeom>
            <a:noFill/>
            <a:ln w="12700" cap="rnd">
              <a:solidFill>
                <a:srgbClr val="000000"/>
              </a:solidFill>
              <a:round/>
              <a:headEnd/>
              <a:tailEnd/>
            </a:ln>
          </p:spPr>
          <p:txBody>
            <a:bodyPr/>
            <a:lstStyle/>
            <a:p>
              <a:endParaRPr lang="en-US"/>
            </a:p>
          </p:txBody>
        </p:sp>
        <p:sp>
          <p:nvSpPr>
            <p:cNvPr id="20497" name="Freeform 18"/>
            <p:cNvSpPr>
              <a:spLocks/>
            </p:cNvSpPr>
            <p:nvPr/>
          </p:nvSpPr>
          <p:spPr bwMode="auto">
            <a:xfrm>
              <a:off x="2513" y="1694"/>
              <a:ext cx="201" cy="163"/>
            </a:xfrm>
            <a:custGeom>
              <a:avLst/>
              <a:gdLst>
                <a:gd name="T0" fmla="*/ 0 w 201"/>
                <a:gd name="T1" fmla="*/ 162 h 163"/>
                <a:gd name="T2" fmla="*/ 0 w 201"/>
                <a:gd name="T3" fmla="*/ 0 h 163"/>
                <a:gd name="T4" fmla="*/ 200 w 201"/>
                <a:gd name="T5" fmla="*/ 0 h 163"/>
                <a:gd name="T6" fmla="*/ 200 w 201"/>
                <a:gd name="T7" fmla="*/ 162 h 163"/>
                <a:gd name="T8" fmla="*/ 0 w 201"/>
                <a:gd name="T9" fmla="*/ 162 h 163"/>
                <a:gd name="T10" fmla="*/ 0 60000 65536"/>
                <a:gd name="T11" fmla="*/ 0 60000 65536"/>
                <a:gd name="T12" fmla="*/ 0 60000 65536"/>
                <a:gd name="T13" fmla="*/ 0 60000 65536"/>
                <a:gd name="T14" fmla="*/ 0 60000 65536"/>
                <a:gd name="T15" fmla="*/ 0 w 201"/>
                <a:gd name="T16" fmla="*/ 0 h 163"/>
                <a:gd name="T17" fmla="*/ 201 w 201"/>
                <a:gd name="T18" fmla="*/ 163 h 163"/>
              </a:gdLst>
              <a:ahLst/>
              <a:cxnLst>
                <a:cxn ang="T10">
                  <a:pos x="T0" y="T1"/>
                </a:cxn>
                <a:cxn ang="T11">
                  <a:pos x="T2" y="T3"/>
                </a:cxn>
                <a:cxn ang="T12">
                  <a:pos x="T4" y="T5"/>
                </a:cxn>
                <a:cxn ang="T13">
                  <a:pos x="T6" y="T7"/>
                </a:cxn>
                <a:cxn ang="T14">
                  <a:pos x="T8" y="T9"/>
                </a:cxn>
              </a:cxnLst>
              <a:rect l="T15" t="T16" r="T17" b="T18"/>
              <a:pathLst>
                <a:path w="201" h="163">
                  <a:moveTo>
                    <a:pt x="0" y="162"/>
                  </a:moveTo>
                  <a:lnTo>
                    <a:pt x="0" y="0"/>
                  </a:lnTo>
                  <a:lnTo>
                    <a:pt x="200" y="0"/>
                  </a:lnTo>
                  <a:lnTo>
                    <a:pt x="200" y="162"/>
                  </a:lnTo>
                  <a:lnTo>
                    <a:pt x="0" y="162"/>
                  </a:lnTo>
                </a:path>
              </a:pathLst>
            </a:custGeom>
            <a:noFill/>
            <a:ln w="12700" cap="rnd">
              <a:solidFill>
                <a:srgbClr val="000000"/>
              </a:solidFill>
              <a:round/>
              <a:headEnd/>
              <a:tailEnd/>
            </a:ln>
          </p:spPr>
          <p:txBody>
            <a:bodyPr/>
            <a:lstStyle/>
            <a:p>
              <a:endParaRPr lang="en-US"/>
            </a:p>
          </p:txBody>
        </p:sp>
        <p:sp>
          <p:nvSpPr>
            <p:cNvPr id="20498" name="Freeform 19"/>
            <p:cNvSpPr>
              <a:spLocks/>
            </p:cNvSpPr>
            <p:nvPr/>
          </p:nvSpPr>
          <p:spPr bwMode="auto">
            <a:xfrm>
              <a:off x="3113" y="1533"/>
              <a:ext cx="201" cy="162"/>
            </a:xfrm>
            <a:custGeom>
              <a:avLst/>
              <a:gdLst>
                <a:gd name="T0" fmla="*/ 0 w 201"/>
                <a:gd name="T1" fmla="*/ 161 h 162"/>
                <a:gd name="T2" fmla="*/ 0 w 201"/>
                <a:gd name="T3" fmla="*/ 0 h 162"/>
                <a:gd name="T4" fmla="*/ 200 w 201"/>
                <a:gd name="T5" fmla="*/ 0 h 162"/>
                <a:gd name="T6" fmla="*/ 200 w 201"/>
                <a:gd name="T7" fmla="*/ 161 h 162"/>
                <a:gd name="T8" fmla="*/ 0 w 201"/>
                <a:gd name="T9" fmla="*/ 161 h 162"/>
                <a:gd name="T10" fmla="*/ 0 60000 65536"/>
                <a:gd name="T11" fmla="*/ 0 60000 65536"/>
                <a:gd name="T12" fmla="*/ 0 60000 65536"/>
                <a:gd name="T13" fmla="*/ 0 60000 65536"/>
                <a:gd name="T14" fmla="*/ 0 60000 65536"/>
                <a:gd name="T15" fmla="*/ 0 w 201"/>
                <a:gd name="T16" fmla="*/ 0 h 162"/>
                <a:gd name="T17" fmla="*/ 201 w 201"/>
                <a:gd name="T18" fmla="*/ 162 h 162"/>
              </a:gdLst>
              <a:ahLst/>
              <a:cxnLst>
                <a:cxn ang="T10">
                  <a:pos x="T0" y="T1"/>
                </a:cxn>
                <a:cxn ang="T11">
                  <a:pos x="T2" y="T3"/>
                </a:cxn>
                <a:cxn ang="T12">
                  <a:pos x="T4" y="T5"/>
                </a:cxn>
                <a:cxn ang="T13">
                  <a:pos x="T6" y="T7"/>
                </a:cxn>
                <a:cxn ang="T14">
                  <a:pos x="T8" y="T9"/>
                </a:cxn>
              </a:cxnLst>
              <a:rect l="T15" t="T16" r="T17" b="T18"/>
              <a:pathLst>
                <a:path w="201" h="162">
                  <a:moveTo>
                    <a:pt x="0" y="161"/>
                  </a:moveTo>
                  <a:lnTo>
                    <a:pt x="0" y="0"/>
                  </a:lnTo>
                  <a:lnTo>
                    <a:pt x="200" y="0"/>
                  </a:lnTo>
                  <a:lnTo>
                    <a:pt x="200" y="161"/>
                  </a:lnTo>
                  <a:lnTo>
                    <a:pt x="0" y="161"/>
                  </a:lnTo>
                </a:path>
              </a:pathLst>
            </a:custGeom>
            <a:noFill/>
            <a:ln w="12700" cap="rnd">
              <a:solidFill>
                <a:srgbClr val="000000"/>
              </a:solidFill>
              <a:round/>
              <a:headEnd/>
              <a:tailEnd/>
            </a:ln>
          </p:spPr>
          <p:txBody>
            <a:bodyPr/>
            <a:lstStyle/>
            <a:p>
              <a:endParaRPr lang="en-US"/>
            </a:p>
          </p:txBody>
        </p:sp>
        <p:sp>
          <p:nvSpPr>
            <p:cNvPr id="20499" name="Freeform 20"/>
            <p:cNvSpPr>
              <a:spLocks/>
            </p:cNvSpPr>
            <p:nvPr/>
          </p:nvSpPr>
          <p:spPr bwMode="auto">
            <a:xfrm>
              <a:off x="3113" y="1694"/>
              <a:ext cx="201" cy="163"/>
            </a:xfrm>
            <a:custGeom>
              <a:avLst/>
              <a:gdLst>
                <a:gd name="T0" fmla="*/ 0 w 201"/>
                <a:gd name="T1" fmla="*/ 162 h 163"/>
                <a:gd name="T2" fmla="*/ 0 w 201"/>
                <a:gd name="T3" fmla="*/ 0 h 163"/>
                <a:gd name="T4" fmla="*/ 200 w 201"/>
                <a:gd name="T5" fmla="*/ 0 h 163"/>
                <a:gd name="T6" fmla="*/ 200 w 201"/>
                <a:gd name="T7" fmla="*/ 162 h 163"/>
                <a:gd name="T8" fmla="*/ 0 w 201"/>
                <a:gd name="T9" fmla="*/ 162 h 163"/>
                <a:gd name="T10" fmla="*/ 0 60000 65536"/>
                <a:gd name="T11" fmla="*/ 0 60000 65536"/>
                <a:gd name="T12" fmla="*/ 0 60000 65536"/>
                <a:gd name="T13" fmla="*/ 0 60000 65536"/>
                <a:gd name="T14" fmla="*/ 0 60000 65536"/>
                <a:gd name="T15" fmla="*/ 0 w 201"/>
                <a:gd name="T16" fmla="*/ 0 h 163"/>
                <a:gd name="T17" fmla="*/ 201 w 201"/>
                <a:gd name="T18" fmla="*/ 163 h 163"/>
              </a:gdLst>
              <a:ahLst/>
              <a:cxnLst>
                <a:cxn ang="T10">
                  <a:pos x="T0" y="T1"/>
                </a:cxn>
                <a:cxn ang="T11">
                  <a:pos x="T2" y="T3"/>
                </a:cxn>
                <a:cxn ang="T12">
                  <a:pos x="T4" y="T5"/>
                </a:cxn>
                <a:cxn ang="T13">
                  <a:pos x="T6" y="T7"/>
                </a:cxn>
                <a:cxn ang="T14">
                  <a:pos x="T8" y="T9"/>
                </a:cxn>
              </a:cxnLst>
              <a:rect l="T15" t="T16" r="T17" b="T18"/>
              <a:pathLst>
                <a:path w="201" h="163">
                  <a:moveTo>
                    <a:pt x="0" y="162"/>
                  </a:moveTo>
                  <a:lnTo>
                    <a:pt x="0" y="0"/>
                  </a:lnTo>
                  <a:lnTo>
                    <a:pt x="200" y="0"/>
                  </a:lnTo>
                  <a:lnTo>
                    <a:pt x="200" y="162"/>
                  </a:lnTo>
                  <a:lnTo>
                    <a:pt x="0" y="162"/>
                  </a:lnTo>
                </a:path>
              </a:pathLst>
            </a:custGeom>
            <a:noFill/>
            <a:ln w="12700" cap="rnd">
              <a:solidFill>
                <a:srgbClr val="000000"/>
              </a:solidFill>
              <a:round/>
              <a:headEnd/>
              <a:tailEnd/>
            </a:ln>
          </p:spPr>
          <p:txBody>
            <a:bodyPr/>
            <a:lstStyle/>
            <a:p>
              <a:endParaRPr lang="en-US"/>
            </a:p>
          </p:txBody>
        </p:sp>
        <p:sp>
          <p:nvSpPr>
            <p:cNvPr id="20500" name="Freeform 21"/>
            <p:cNvSpPr>
              <a:spLocks/>
            </p:cNvSpPr>
            <p:nvPr/>
          </p:nvSpPr>
          <p:spPr bwMode="auto">
            <a:xfrm>
              <a:off x="3713" y="1533"/>
              <a:ext cx="201" cy="162"/>
            </a:xfrm>
            <a:custGeom>
              <a:avLst/>
              <a:gdLst>
                <a:gd name="T0" fmla="*/ 0 w 201"/>
                <a:gd name="T1" fmla="*/ 161 h 162"/>
                <a:gd name="T2" fmla="*/ 0 w 201"/>
                <a:gd name="T3" fmla="*/ 0 h 162"/>
                <a:gd name="T4" fmla="*/ 200 w 201"/>
                <a:gd name="T5" fmla="*/ 0 h 162"/>
                <a:gd name="T6" fmla="*/ 200 w 201"/>
                <a:gd name="T7" fmla="*/ 161 h 162"/>
                <a:gd name="T8" fmla="*/ 0 w 201"/>
                <a:gd name="T9" fmla="*/ 161 h 162"/>
                <a:gd name="T10" fmla="*/ 0 60000 65536"/>
                <a:gd name="T11" fmla="*/ 0 60000 65536"/>
                <a:gd name="T12" fmla="*/ 0 60000 65536"/>
                <a:gd name="T13" fmla="*/ 0 60000 65536"/>
                <a:gd name="T14" fmla="*/ 0 60000 65536"/>
                <a:gd name="T15" fmla="*/ 0 w 201"/>
                <a:gd name="T16" fmla="*/ 0 h 162"/>
                <a:gd name="T17" fmla="*/ 201 w 201"/>
                <a:gd name="T18" fmla="*/ 162 h 162"/>
              </a:gdLst>
              <a:ahLst/>
              <a:cxnLst>
                <a:cxn ang="T10">
                  <a:pos x="T0" y="T1"/>
                </a:cxn>
                <a:cxn ang="T11">
                  <a:pos x="T2" y="T3"/>
                </a:cxn>
                <a:cxn ang="T12">
                  <a:pos x="T4" y="T5"/>
                </a:cxn>
                <a:cxn ang="T13">
                  <a:pos x="T6" y="T7"/>
                </a:cxn>
                <a:cxn ang="T14">
                  <a:pos x="T8" y="T9"/>
                </a:cxn>
              </a:cxnLst>
              <a:rect l="T15" t="T16" r="T17" b="T18"/>
              <a:pathLst>
                <a:path w="201" h="162">
                  <a:moveTo>
                    <a:pt x="0" y="161"/>
                  </a:moveTo>
                  <a:lnTo>
                    <a:pt x="0" y="0"/>
                  </a:lnTo>
                  <a:lnTo>
                    <a:pt x="200" y="0"/>
                  </a:lnTo>
                  <a:lnTo>
                    <a:pt x="200" y="161"/>
                  </a:lnTo>
                  <a:lnTo>
                    <a:pt x="0" y="161"/>
                  </a:lnTo>
                </a:path>
              </a:pathLst>
            </a:custGeom>
            <a:noFill/>
            <a:ln w="12700" cap="rnd">
              <a:solidFill>
                <a:srgbClr val="000000"/>
              </a:solidFill>
              <a:round/>
              <a:headEnd/>
              <a:tailEnd/>
            </a:ln>
          </p:spPr>
          <p:txBody>
            <a:bodyPr/>
            <a:lstStyle/>
            <a:p>
              <a:endParaRPr lang="en-US"/>
            </a:p>
          </p:txBody>
        </p:sp>
        <p:sp>
          <p:nvSpPr>
            <p:cNvPr id="20501" name="Freeform 22"/>
            <p:cNvSpPr>
              <a:spLocks/>
            </p:cNvSpPr>
            <p:nvPr/>
          </p:nvSpPr>
          <p:spPr bwMode="auto">
            <a:xfrm>
              <a:off x="3713" y="1694"/>
              <a:ext cx="201" cy="163"/>
            </a:xfrm>
            <a:custGeom>
              <a:avLst/>
              <a:gdLst>
                <a:gd name="T0" fmla="*/ 0 w 201"/>
                <a:gd name="T1" fmla="*/ 162 h 163"/>
                <a:gd name="T2" fmla="*/ 0 w 201"/>
                <a:gd name="T3" fmla="*/ 0 h 163"/>
                <a:gd name="T4" fmla="*/ 200 w 201"/>
                <a:gd name="T5" fmla="*/ 0 h 163"/>
                <a:gd name="T6" fmla="*/ 200 w 201"/>
                <a:gd name="T7" fmla="*/ 162 h 163"/>
                <a:gd name="T8" fmla="*/ 0 w 201"/>
                <a:gd name="T9" fmla="*/ 162 h 163"/>
                <a:gd name="T10" fmla="*/ 0 60000 65536"/>
                <a:gd name="T11" fmla="*/ 0 60000 65536"/>
                <a:gd name="T12" fmla="*/ 0 60000 65536"/>
                <a:gd name="T13" fmla="*/ 0 60000 65536"/>
                <a:gd name="T14" fmla="*/ 0 60000 65536"/>
                <a:gd name="T15" fmla="*/ 0 w 201"/>
                <a:gd name="T16" fmla="*/ 0 h 163"/>
                <a:gd name="T17" fmla="*/ 201 w 201"/>
                <a:gd name="T18" fmla="*/ 163 h 163"/>
              </a:gdLst>
              <a:ahLst/>
              <a:cxnLst>
                <a:cxn ang="T10">
                  <a:pos x="T0" y="T1"/>
                </a:cxn>
                <a:cxn ang="T11">
                  <a:pos x="T2" y="T3"/>
                </a:cxn>
                <a:cxn ang="T12">
                  <a:pos x="T4" y="T5"/>
                </a:cxn>
                <a:cxn ang="T13">
                  <a:pos x="T6" y="T7"/>
                </a:cxn>
                <a:cxn ang="T14">
                  <a:pos x="T8" y="T9"/>
                </a:cxn>
              </a:cxnLst>
              <a:rect l="T15" t="T16" r="T17" b="T18"/>
              <a:pathLst>
                <a:path w="201" h="163">
                  <a:moveTo>
                    <a:pt x="0" y="162"/>
                  </a:moveTo>
                  <a:lnTo>
                    <a:pt x="0" y="0"/>
                  </a:lnTo>
                  <a:lnTo>
                    <a:pt x="200" y="0"/>
                  </a:lnTo>
                  <a:lnTo>
                    <a:pt x="200" y="162"/>
                  </a:lnTo>
                  <a:lnTo>
                    <a:pt x="0" y="162"/>
                  </a:lnTo>
                </a:path>
              </a:pathLst>
            </a:custGeom>
            <a:noFill/>
            <a:ln w="12700" cap="rnd">
              <a:solidFill>
                <a:srgbClr val="000000"/>
              </a:solidFill>
              <a:round/>
              <a:headEnd/>
              <a:tailEnd/>
            </a:ln>
          </p:spPr>
          <p:txBody>
            <a:bodyPr/>
            <a:lstStyle/>
            <a:p>
              <a:endParaRPr lang="en-US"/>
            </a:p>
          </p:txBody>
        </p:sp>
        <p:sp>
          <p:nvSpPr>
            <p:cNvPr id="20502" name="Freeform 23"/>
            <p:cNvSpPr>
              <a:spLocks/>
            </p:cNvSpPr>
            <p:nvPr/>
          </p:nvSpPr>
          <p:spPr bwMode="auto">
            <a:xfrm>
              <a:off x="4313" y="1533"/>
              <a:ext cx="200" cy="162"/>
            </a:xfrm>
            <a:custGeom>
              <a:avLst/>
              <a:gdLst>
                <a:gd name="T0" fmla="*/ 0 w 200"/>
                <a:gd name="T1" fmla="*/ 161 h 162"/>
                <a:gd name="T2" fmla="*/ 0 w 200"/>
                <a:gd name="T3" fmla="*/ 0 h 162"/>
                <a:gd name="T4" fmla="*/ 199 w 200"/>
                <a:gd name="T5" fmla="*/ 0 h 162"/>
                <a:gd name="T6" fmla="*/ 199 w 200"/>
                <a:gd name="T7" fmla="*/ 161 h 162"/>
                <a:gd name="T8" fmla="*/ 0 w 200"/>
                <a:gd name="T9" fmla="*/ 161 h 162"/>
                <a:gd name="T10" fmla="*/ 0 60000 65536"/>
                <a:gd name="T11" fmla="*/ 0 60000 65536"/>
                <a:gd name="T12" fmla="*/ 0 60000 65536"/>
                <a:gd name="T13" fmla="*/ 0 60000 65536"/>
                <a:gd name="T14" fmla="*/ 0 60000 65536"/>
                <a:gd name="T15" fmla="*/ 0 w 200"/>
                <a:gd name="T16" fmla="*/ 0 h 162"/>
                <a:gd name="T17" fmla="*/ 200 w 200"/>
                <a:gd name="T18" fmla="*/ 162 h 162"/>
              </a:gdLst>
              <a:ahLst/>
              <a:cxnLst>
                <a:cxn ang="T10">
                  <a:pos x="T0" y="T1"/>
                </a:cxn>
                <a:cxn ang="T11">
                  <a:pos x="T2" y="T3"/>
                </a:cxn>
                <a:cxn ang="T12">
                  <a:pos x="T4" y="T5"/>
                </a:cxn>
                <a:cxn ang="T13">
                  <a:pos x="T6" y="T7"/>
                </a:cxn>
                <a:cxn ang="T14">
                  <a:pos x="T8" y="T9"/>
                </a:cxn>
              </a:cxnLst>
              <a:rect l="T15" t="T16" r="T17" b="T18"/>
              <a:pathLst>
                <a:path w="200" h="162">
                  <a:moveTo>
                    <a:pt x="0" y="161"/>
                  </a:moveTo>
                  <a:lnTo>
                    <a:pt x="0" y="0"/>
                  </a:lnTo>
                  <a:lnTo>
                    <a:pt x="199" y="0"/>
                  </a:lnTo>
                  <a:lnTo>
                    <a:pt x="199" y="161"/>
                  </a:lnTo>
                  <a:lnTo>
                    <a:pt x="0" y="161"/>
                  </a:lnTo>
                </a:path>
              </a:pathLst>
            </a:custGeom>
            <a:solidFill>
              <a:schemeClr val="tx2"/>
            </a:solidFill>
            <a:ln w="12700" cap="rnd">
              <a:solidFill>
                <a:srgbClr val="000000"/>
              </a:solidFill>
              <a:round/>
              <a:headEnd/>
              <a:tailEnd/>
            </a:ln>
          </p:spPr>
          <p:txBody>
            <a:bodyPr/>
            <a:lstStyle/>
            <a:p>
              <a:endParaRPr lang="en-US"/>
            </a:p>
          </p:txBody>
        </p:sp>
        <p:sp>
          <p:nvSpPr>
            <p:cNvPr id="20503" name="Freeform 24"/>
            <p:cNvSpPr>
              <a:spLocks/>
            </p:cNvSpPr>
            <p:nvPr/>
          </p:nvSpPr>
          <p:spPr bwMode="auto">
            <a:xfrm>
              <a:off x="4313" y="1694"/>
              <a:ext cx="200" cy="163"/>
            </a:xfrm>
            <a:custGeom>
              <a:avLst/>
              <a:gdLst>
                <a:gd name="T0" fmla="*/ 0 w 200"/>
                <a:gd name="T1" fmla="*/ 162 h 163"/>
                <a:gd name="T2" fmla="*/ 0 w 200"/>
                <a:gd name="T3" fmla="*/ 0 h 163"/>
                <a:gd name="T4" fmla="*/ 199 w 200"/>
                <a:gd name="T5" fmla="*/ 0 h 163"/>
                <a:gd name="T6" fmla="*/ 199 w 200"/>
                <a:gd name="T7" fmla="*/ 162 h 163"/>
                <a:gd name="T8" fmla="*/ 0 w 200"/>
                <a:gd name="T9" fmla="*/ 162 h 163"/>
                <a:gd name="T10" fmla="*/ 0 60000 65536"/>
                <a:gd name="T11" fmla="*/ 0 60000 65536"/>
                <a:gd name="T12" fmla="*/ 0 60000 65536"/>
                <a:gd name="T13" fmla="*/ 0 60000 65536"/>
                <a:gd name="T14" fmla="*/ 0 60000 65536"/>
                <a:gd name="T15" fmla="*/ 0 w 200"/>
                <a:gd name="T16" fmla="*/ 0 h 163"/>
                <a:gd name="T17" fmla="*/ 200 w 200"/>
                <a:gd name="T18" fmla="*/ 163 h 163"/>
              </a:gdLst>
              <a:ahLst/>
              <a:cxnLst>
                <a:cxn ang="T10">
                  <a:pos x="T0" y="T1"/>
                </a:cxn>
                <a:cxn ang="T11">
                  <a:pos x="T2" y="T3"/>
                </a:cxn>
                <a:cxn ang="T12">
                  <a:pos x="T4" y="T5"/>
                </a:cxn>
                <a:cxn ang="T13">
                  <a:pos x="T6" y="T7"/>
                </a:cxn>
                <a:cxn ang="T14">
                  <a:pos x="T8" y="T9"/>
                </a:cxn>
              </a:cxnLst>
              <a:rect l="T15" t="T16" r="T17" b="T18"/>
              <a:pathLst>
                <a:path w="200" h="163">
                  <a:moveTo>
                    <a:pt x="0" y="162"/>
                  </a:moveTo>
                  <a:lnTo>
                    <a:pt x="0" y="0"/>
                  </a:lnTo>
                  <a:lnTo>
                    <a:pt x="199" y="0"/>
                  </a:lnTo>
                  <a:lnTo>
                    <a:pt x="199" y="162"/>
                  </a:lnTo>
                  <a:lnTo>
                    <a:pt x="0" y="162"/>
                  </a:lnTo>
                </a:path>
              </a:pathLst>
            </a:custGeom>
            <a:noFill/>
            <a:ln w="12700" cap="rnd">
              <a:solidFill>
                <a:srgbClr val="000000"/>
              </a:solidFill>
              <a:round/>
              <a:headEnd/>
              <a:tailEnd/>
            </a:ln>
          </p:spPr>
          <p:txBody>
            <a:bodyPr/>
            <a:lstStyle/>
            <a:p>
              <a:endParaRPr lang="en-US"/>
            </a:p>
          </p:txBody>
        </p:sp>
        <p:sp>
          <p:nvSpPr>
            <p:cNvPr id="20504" name="Freeform 25"/>
            <p:cNvSpPr>
              <a:spLocks/>
            </p:cNvSpPr>
            <p:nvPr/>
          </p:nvSpPr>
          <p:spPr bwMode="auto">
            <a:xfrm>
              <a:off x="2813" y="2179"/>
              <a:ext cx="202" cy="163"/>
            </a:xfrm>
            <a:custGeom>
              <a:avLst/>
              <a:gdLst>
                <a:gd name="T0" fmla="*/ 0 w 202"/>
                <a:gd name="T1" fmla="*/ 162 h 163"/>
                <a:gd name="T2" fmla="*/ 0 w 202"/>
                <a:gd name="T3" fmla="*/ 0 h 163"/>
                <a:gd name="T4" fmla="*/ 201 w 202"/>
                <a:gd name="T5" fmla="*/ 0 h 163"/>
                <a:gd name="T6" fmla="*/ 201 w 202"/>
                <a:gd name="T7" fmla="*/ 162 h 163"/>
                <a:gd name="T8" fmla="*/ 0 w 202"/>
                <a:gd name="T9" fmla="*/ 162 h 163"/>
                <a:gd name="T10" fmla="*/ 0 60000 65536"/>
                <a:gd name="T11" fmla="*/ 0 60000 65536"/>
                <a:gd name="T12" fmla="*/ 0 60000 65536"/>
                <a:gd name="T13" fmla="*/ 0 60000 65536"/>
                <a:gd name="T14" fmla="*/ 0 60000 65536"/>
                <a:gd name="T15" fmla="*/ 0 w 202"/>
                <a:gd name="T16" fmla="*/ 0 h 163"/>
                <a:gd name="T17" fmla="*/ 202 w 202"/>
                <a:gd name="T18" fmla="*/ 163 h 163"/>
              </a:gdLst>
              <a:ahLst/>
              <a:cxnLst>
                <a:cxn ang="T10">
                  <a:pos x="T0" y="T1"/>
                </a:cxn>
                <a:cxn ang="T11">
                  <a:pos x="T2" y="T3"/>
                </a:cxn>
                <a:cxn ang="T12">
                  <a:pos x="T4" y="T5"/>
                </a:cxn>
                <a:cxn ang="T13">
                  <a:pos x="T6" y="T7"/>
                </a:cxn>
                <a:cxn ang="T14">
                  <a:pos x="T8" y="T9"/>
                </a:cxn>
              </a:cxnLst>
              <a:rect l="T15" t="T16" r="T17" b="T18"/>
              <a:pathLst>
                <a:path w="202" h="163">
                  <a:moveTo>
                    <a:pt x="0" y="162"/>
                  </a:moveTo>
                  <a:lnTo>
                    <a:pt x="0" y="0"/>
                  </a:lnTo>
                  <a:lnTo>
                    <a:pt x="201" y="0"/>
                  </a:lnTo>
                  <a:lnTo>
                    <a:pt x="201" y="162"/>
                  </a:lnTo>
                  <a:lnTo>
                    <a:pt x="0" y="162"/>
                  </a:lnTo>
                </a:path>
              </a:pathLst>
            </a:custGeom>
            <a:noFill/>
            <a:ln w="12700" cap="rnd">
              <a:solidFill>
                <a:srgbClr val="000000"/>
              </a:solidFill>
              <a:round/>
              <a:headEnd/>
              <a:tailEnd/>
            </a:ln>
          </p:spPr>
          <p:txBody>
            <a:bodyPr/>
            <a:lstStyle/>
            <a:p>
              <a:endParaRPr lang="en-US"/>
            </a:p>
          </p:txBody>
        </p:sp>
        <p:sp>
          <p:nvSpPr>
            <p:cNvPr id="20505" name="Freeform 26"/>
            <p:cNvSpPr>
              <a:spLocks/>
            </p:cNvSpPr>
            <p:nvPr/>
          </p:nvSpPr>
          <p:spPr bwMode="auto">
            <a:xfrm>
              <a:off x="2813" y="2341"/>
              <a:ext cx="202" cy="162"/>
            </a:xfrm>
            <a:custGeom>
              <a:avLst/>
              <a:gdLst>
                <a:gd name="T0" fmla="*/ 0 w 202"/>
                <a:gd name="T1" fmla="*/ 161 h 162"/>
                <a:gd name="T2" fmla="*/ 0 w 202"/>
                <a:gd name="T3" fmla="*/ 0 h 162"/>
                <a:gd name="T4" fmla="*/ 201 w 202"/>
                <a:gd name="T5" fmla="*/ 0 h 162"/>
                <a:gd name="T6" fmla="*/ 201 w 202"/>
                <a:gd name="T7" fmla="*/ 161 h 162"/>
                <a:gd name="T8" fmla="*/ 0 w 202"/>
                <a:gd name="T9" fmla="*/ 161 h 162"/>
                <a:gd name="T10" fmla="*/ 0 60000 65536"/>
                <a:gd name="T11" fmla="*/ 0 60000 65536"/>
                <a:gd name="T12" fmla="*/ 0 60000 65536"/>
                <a:gd name="T13" fmla="*/ 0 60000 65536"/>
                <a:gd name="T14" fmla="*/ 0 60000 65536"/>
                <a:gd name="T15" fmla="*/ 0 w 202"/>
                <a:gd name="T16" fmla="*/ 0 h 162"/>
                <a:gd name="T17" fmla="*/ 202 w 202"/>
                <a:gd name="T18" fmla="*/ 162 h 162"/>
              </a:gdLst>
              <a:ahLst/>
              <a:cxnLst>
                <a:cxn ang="T10">
                  <a:pos x="T0" y="T1"/>
                </a:cxn>
                <a:cxn ang="T11">
                  <a:pos x="T2" y="T3"/>
                </a:cxn>
                <a:cxn ang="T12">
                  <a:pos x="T4" y="T5"/>
                </a:cxn>
                <a:cxn ang="T13">
                  <a:pos x="T6" y="T7"/>
                </a:cxn>
                <a:cxn ang="T14">
                  <a:pos x="T8" y="T9"/>
                </a:cxn>
              </a:cxnLst>
              <a:rect l="T15" t="T16" r="T17" b="T18"/>
              <a:pathLst>
                <a:path w="202" h="162">
                  <a:moveTo>
                    <a:pt x="0" y="161"/>
                  </a:moveTo>
                  <a:lnTo>
                    <a:pt x="0" y="0"/>
                  </a:lnTo>
                  <a:lnTo>
                    <a:pt x="201" y="0"/>
                  </a:lnTo>
                  <a:lnTo>
                    <a:pt x="201" y="161"/>
                  </a:lnTo>
                  <a:lnTo>
                    <a:pt x="0" y="161"/>
                  </a:lnTo>
                </a:path>
              </a:pathLst>
            </a:custGeom>
            <a:noFill/>
            <a:ln w="12700" cap="rnd">
              <a:solidFill>
                <a:srgbClr val="000000"/>
              </a:solidFill>
              <a:round/>
              <a:headEnd/>
              <a:tailEnd/>
            </a:ln>
          </p:spPr>
          <p:txBody>
            <a:bodyPr/>
            <a:lstStyle/>
            <a:p>
              <a:endParaRPr lang="en-US"/>
            </a:p>
          </p:txBody>
        </p:sp>
        <p:sp>
          <p:nvSpPr>
            <p:cNvPr id="20506" name="Freeform 27"/>
            <p:cNvSpPr>
              <a:spLocks/>
            </p:cNvSpPr>
            <p:nvPr/>
          </p:nvSpPr>
          <p:spPr bwMode="auto">
            <a:xfrm>
              <a:off x="2813" y="2502"/>
              <a:ext cx="202" cy="163"/>
            </a:xfrm>
            <a:custGeom>
              <a:avLst/>
              <a:gdLst>
                <a:gd name="T0" fmla="*/ 0 w 202"/>
                <a:gd name="T1" fmla="*/ 162 h 163"/>
                <a:gd name="T2" fmla="*/ 0 w 202"/>
                <a:gd name="T3" fmla="*/ 0 h 163"/>
                <a:gd name="T4" fmla="*/ 201 w 202"/>
                <a:gd name="T5" fmla="*/ 0 h 163"/>
                <a:gd name="T6" fmla="*/ 201 w 202"/>
                <a:gd name="T7" fmla="*/ 162 h 163"/>
                <a:gd name="T8" fmla="*/ 0 w 202"/>
                <a:gd name="T9" fmla="*/ 162 h 163"/>
                <a:gd name="T10" fmla="*/ 0 60000 65536"/>
                <a:gd name="T11" fmla="*/ 0 60000 65536"/>
                <a:gd name="T12" fmla="*/ 0 60000 65536"/>
                <a:gd name="T13" fmla="*/ 0 60000 65536"/>
                <a:gd name="T14" fmla="*/ 0 60000 65536"/>
                <a:gd name="T15" fmla="*/ 0 w 202"/>
                <a:gd name="T16" fmla="*/ 0 h 163"/>
                <a:gd name="T17" fmla="*/ 202 w 202"/>
                <a:gd name="T18" fmla="*/ 163 h 163"/>
              </a:gdLst>
              <a:ahLst/>
              <a:cxnLst>
                <a:cxn ang="T10">
                  <a:pos x="T0" y="T1"/>
                </a:cxn>
                <a:cxn ang="T11">
                  <a:pos x="T2" y="T3"/>
                </a:cxn>
                <a:cxn ang="T12">
                  <a:pos x="T4" y="T5"/>
                </a:cxn>
                <a:cxn ang="T13">
                  <a:pos x="T6" y="T7"/>
                </a:cxn>
                <a:cxn ang="T14">
                  <a:pos x="T8" y="T9"/>
                </a:cxn>
              </a:cxnLst>
              <a:rect l="T15" t="T16" r="T17" b="T18"/>
              <a:pathLst>
                <a:path w="202" h="163">
                  <a:moveTo>
                    <a:pt x="0" y="162"/>
                  </a:moveTo>
                  <a:lnTo>
                    <a:pt x="0" y="0"/>
                  </a:lnTo>
                  <a:lnTo>
                    <a:pt x="201" y="0"/>
                  </a:lnTo>
                  <a:lnTo>
                    <a:pt x="201" y="162"/>
                  </a:lnTo>
                  <a:lnTo>
                    <a:pt x="0" y="162"/>
                  </a:lnTo>
                </a:path>
              </a:pathLst>
            </a:custGeom>
            <a:noFill/>
            <a:ln w="12700" cap="rnd">
              <a:solidFill>
                <a:srgbClr val="000000"/>
              </a:solidFill>
              <a:round/>
              <a:headEnd/>
              <a:tailEnd/>
            </a:ln>
          </p:spPr>
          <p:txBody>
            <a:bodyPr/>
            <a:lstStyle/>
            <a:p>
              <a:endParaRPr lang="en-US"/>
            </a:p>
          </p:txBody>
        </p:sp>
        <p:sp>
          <p:nvSpPr>
            <p:cNvPr id="20507" name="Freeform 28"/>
            <p:cNvSpPr>
              <a:spLocks/>
            </p:cNvSpPr>
            <p:nvPr/>
          </p:nvSpPr>
          <p:spPr bwMode="auto">
            <a:xfrm>
              <a:off x="4012" y="2017"/>
              <a:ext cx="202" cy="163"/>
            </a:xfrm>
            <a:custGeom>
              <a:avLst/>
              <a:gdLst>
                <a:gd name="T0" fmla="*/ 0 w 202"/>
                <a:gd name="T1" fmla="*/ 162 h 163"/>
                <a:gd name="T2" fmla="*/ 0 w 202"/>
                <a:gd name="T3" fmla="*/ 0 h 163"/>
                <a:gd name="T4" fmla="*/ 201 w 202"/>
                <a:gd name="T5" fmla="*/ 0 h 163"/>
                <a:gd name="T6" fmla="*/ 201 w 202"/>
                <a:gd name="T7" fmla="*/ 162 h 163"/>
                <a:gd name="T8" fmla="*/ 0 w 202"/>
                <a:gd name="T9" fmla="*/ 162 h 163"/>
                <a:gd name="T10" fmla="*/ 0 60000 65536"/>
                <a:gd name="T11" fmla="*/ 0 60000 65536"/>
                <a:gd name="T12" fmla="*/ 0 60000 65536"/>
                <a:gd name="T13" fmla="*/ 0 60000 65536"/>
                <a:gd name="T14" fmla="*/ 0 60000 65536"/>
                <a:gd name="T15" fmla="*/ 0 w 202"/>
                <a:gd name="T16" fmla="*/ 0 h 163"/>
                <a:gd name="T17" fmla="*/ 202 w 202"/>
                <a:gd name="T18" fmla="*/ 163 h 163"/>
              </a:gdLst>
              <a:ahLst/>
              <a:cxnLst>
                <a:cxn ang="T10">
                  <a:pos x="T0" y="T1"/>
                </a:cxn>
                <a:cxn ang="T11">
                  <a:pos x="T2" y="T3"/>
                </a:cxn>
                <a:cxn ang="T12">
                  <a:pos x="T4" y="T5"/>
                </a:cxn>
                <a:cxn ang="T13">
                  <a:pos x="T6" y="T7"/>
                </a:cxn>
                <a:cxn ang="T14">
                  <a:pos x="T8" y="T9"/>
                </a:cxn>
              </a:cxnLst>
              <a:rect l="T15" t="T16" r="T17" b="T18"/>
              <a:pathLst>
                <a:path w="202" h="163">
                  <a:moveTo>
                    <a:pt x="0" y="162"/>
                  </a:moveTo>
                  <a:lnTo>
                    <a:pt x="0" y="0"/>
                  </a:lnTo>
                  <a:lnTo>
                    <a:pt x="201" y="0"/>
                  </a:lnTo>
                  <a:lnTo>
                    <a:pt x="201" y="162"/>
                  </a:lnTo>
                  <a:lnTo>
                    <a:pt x="0" y="162"/>
                  </a:lnTo>
                </a:path>
              </a:pathLst>
            </a:custGeom>
            <a:solidFill>
              <a:schemeClr val="tx2"/>
            </a:solidFill>
            <a:ln w="12700" cap="rnd">
              <a:solidFill>
                <a:srgbClr val="000000"/>
              </a:solidFill>
              <a:round/>
              <a:headEnd/>
              <a:tailEnd/>
            </a:ln>
          </p:spPr>
          <p:txBody>
            <a:bodyPr/>
            <a:lstStyle/>
            <a:p>
              <a:endParaRPr lang="en-US"/>
            </a:p>
          </p:txBody>
        </p:sp>
        <p:sp>
          <p:nvSpPr>
            <p:cNvPr id="20508" name="Freeform 29"/>
            <p:cNvSpPr>
              <a:spLocks/>
            </p:cNvSpPr>
            <p:nvPr/>
          </p:nvSpPr>
          <p:spPr bwMode="auto">
            <a:xfrm>
              <a:off x="4012" y="2179"/>
              <a:ext cx="202" cy="163"/>
            </a:xfrm>
            <a:custGeom>
              <a:avLst/>
              <a:gdLst>
                <a:gd name="T0" fmla="*/ 0 w 202"/>
                <a:gd name="T1" fmla="*/ 162 h 163"/>
                <a:gd name="T2" fmla="*/ 0 w 202"/>
                <a:gd name="T3" fmla="*/ 0 h 163"/>
                <a:gd name="T4" fmla="*/ 201 w 202"/>
                <a:gd name="T5" fmla="*/ 0 h 163"/>
                <a:gd name="T6" fmla="*/ 201 w 202"/>
                <a:gd name="T7" fmla="*/ 162 h 163"/>
                <a:gd name="T8" fmla="*/ 0 w 202"/>
                <a:gd name="T9" fmla="*/ 162 h 163"/>
                <a:gd name="T10" fmla="*/ 0 60000 65536"/>
                <a:gd name="T11" fmla="*/ 0 60000 65536"/>
                <a:gd name="T12" fmla="*/ 0 60000 65536"/>
                <a:gd name="T13" fmla="*/ 0 60000 65536"/>
                <a:gd name="T14" fmla="*/ 0 60000 65536"/>
                <a:gd name="T15" fmla="*/ 0 w 202"/>
                <a:gd name="T16" fmla="*/ 0 h 163"/>
                <a:gd name="T17" fmla="*/ 202 w 202"/>
                <a:gd name="T18" fmla="*/ 163 h 163"/>
              </a:gdLst>
              <a:ahLst/>
              <a:cxnLst>
                <a:cxn ang="T10">
                  <a:pos x="T0" y="T1"/>
                </a:cxn>
                <a:cxn ang="T11">
                  <a:pos x="T2" y="T3"/>
                </a:cxn>
                <a:cxn ang="T12">
                  <a:pos x="T4" y="T5"/>
                </a:cxn>
                <a:cxn ang="T13">
                  <a:pos x="T6" y="T7"/>
                </a:cxn>
                <a:cxn ang="T14">
                  <a:pos x="T8" y="T9"/>
                </a:cxn>
              </a:cxnLst>
              <a:rect l="T15" t="T16" r="T17" b="T18"/>
              <a:pathLst>
                <a:path w="202" h="163">
                  <a:moveTo>
                    <a:pt x="0" y="162"/>
                  </a:moveTo>
                  <a:lnTo>
                    <a:pt x="0" y="0"/>
                  </a:lnTo>
                  <a:lnTo>
                    <a:pt x="201" y="0"/>
                  </a:lnTo>
                  <a:lnTo>
                    <a:pt x="201" y="162"/>
                  </a:lnTo>
                  <a:lnTo>
                    <a:pt x="0" y="162"/>
                  </a:lnTo>
                </a:path>
              </a:pathLst>
            </a:custGeom>
            <a:noFill/>
            <a:ln w="12700" cap="rnd">
              <a:solidFill>
                <a:srgbClr val="000000"/>
              </a:solidFill>
              <a:round/>
              <a:headEnd/>
              <a:tailEnd/>
            </a:ln>
          </p:spPr>
          <p:txBody>
            <a:bodyPr/>
            <a:lstStyle/>
            <a:p>
              <a:endParaRPr lang="en-US"/>
            </a:p>
          </p:txBody>
        </p:sp>
        <p:sp>
          <p:nvSpPr>
            <p:cNvPr id="20509" name="Freeform 30"/>
            <p:cNvSpPr>
              <a:spLocks/>
            </p:cNvSpPr>
            <p:nvPr/>
          </p:nvSpPr>
          <p:spPr bwMode="auto">
            <a:xfrm>
              <a:off x="4012" y="2341"/>
              <a:ext cx="202" cy="162"/>
            </a:xfrm>
            <a:custGeom>
              <a:avLst/>
              <a:gdLst>
                <a:gd name="T0" fmla="*/ 0 w 202"/>
                <a:gd name="T1" fmla="*/ 161 h 162"/>
                <a:gd name="T2" fmla="*/ 0 w 202"/>
                <a:gd name="T3" fmla="*/ 0 h 162"/>
                <a:gd name="T4" fmla="*/ 201 w 202"/>
                <a:gd name="T5" fmla="*/ 0 h 162"/>
                <a:gd name="T6" fmla="*/ 201 w 202"/>
                <a:gd name="T7" fmla="*/ 161 h 162"/>
                <a:gd name="T8" fmla="*/ 0 w 202"/>
                <a:gd name="T9" fmla="*/ 161 h 162"/>
                <a:gd name="T10" fmla="*/ 0 60000 65536"/>
                <a:gd name="T11" fmla="*/ 0 60000 65536"/>
                <a:gd name="T12" fmla="*/ 0 60000 65536"/>
                <a:gd name="T13" fmla="*/ 0 60000 65536"/>
                <a:gd name="T14" fmla="*/ 0 60000 65536"/>
                <a:gd name="T15" fmla="*/ 0 w 202"/>
                <a:gd name="T16" fmla="*/ 0 h 162"/>
                <a:gd name="T17" fmla="*/ 202 w 202"/>
                <a:gd name="T18" fmla="*/ 162 h 162"/>
              </a:gdLst>
              <a:ahLst/>
              <a:cxnLst>
                <a:cxn ang="T10">
                  <a:pos x="T0" y="T1"/>
                </a:cxn>
                <a:cxn ang="T11">
                  <a:pos x="T2" y="T3"/>
                </a:cxn>
                <a:cxn ang="T12">
                  <a:pos x="T4" y="T5"/>
                </a:cxn>
                <a:cxn ang="T13">
                  <a:pos x="T6" y="T7"/>
                </a:cxn>
                <a:cxn ang="T14">
                  <a:pos x="T8" y="T9"/>
                </a:cxn>
              </a:cxnLst>
              <a:rect l="T15" t="T16" r="T17" b="T18"/>
              <a:pathLst>
                <a:path w="202" h="162">
                  <a:moveTo>
                    <a:pt x="0" y="161"/>
                  </a:moveTo>
                  <a:lnTo>
                    <a:pt x="0" y="0"/>
                  </a:lnTo>
                  <a:lnTo>
                    <a:pt x="201" y="0"/>
                  </a:lnTo>
                  <a:lnTo>
                    <a:pt x="201" y="161"/>
                  </a:lnTo>
                  <a:lnTo>
                    <a:pt x="0" y="161"/>
                  </a:lnTo>
                </a:path>
              </a:pathLst>
            </a:custGeom>
            <a:noFill/>
            <a:ln w="12700" cap="rnd">
              <a:solidFill>
                <a:srgbClr val="000000"/>
              </a:solidFill>
              <a:round/>
              <a:headEnd/>
              <a:tailEnd/>
            </a:ln>
          </p:spPr>
          <p:txBody>
            <a:bodyPr/>
            <a:lstStyle/>
            <a:p>
              <a:endParaRPr lang="en-US"/>
            </a:p>
          </p:txBody>
        </p:sp>
        <p:sp>
          <p:nvSpPr>
            <p:cNvPr id="20510" name="Freeform 31"/>
            <p:cNvSpPr>
              <a:spLocks/>
            </p:cNvSpPr>
            <p:nvPr/>
          </p:nvSpPr>
          <p:spPr bwMode="auto">
            <a:xfrm>
              <a:off x="4012" y="2502"/>
              <a:ext cx="202" cy="163"/>
            </a:xfrm>
            <a:custGeom>
              <a:avLst/>
              <a:gdLst>
                <a:gd name="T0" fmla="*/ 0 w 202"/>
                <a:gd name="T1" fmla="*/ 162 h 163"/>
                <a:gd name="T2" fmla="*/ 0 w 202"/>
                <a:gd name="T3" fmla="*/ 0 h 163"/>
                <a:gd name="T4" fmla="*/ 201 w 202"/>
                <a:gd name="T5" fmla="*/ 0 h 163"/>
                <a:gd name="T6" fmla="*/ 201 w 202"/>
                <a:gd name="T7" fmla="*/ 162 h 163"/>
                <a:gd name="T8" fmla="*/ 0 w 202"/>
                <a:gd name="T9" fmla="*/ 162 h 163"/>
                <a:gd name="T10" fmla="*/ 0 60000 65536"/>
                <a:gd name="T11" fmla="*/ 0 60000 65536"/>
                <a:gd name="T12" fmla="*/ 0 60000 65536"/>
                <a:gd name="T13" fmla="*/ 0 60000 65536"/>
                <a:gd name="T14" fmla="*/ 0 60000 65536"/>
                <a:gd name="T15" fmla="*/ 0 w 202"/>
                <a:gd name="T16" fmla="*/ 0 h 163"/>
                <a:gd name="T17" fmla="*/ 202 w 202"/>
                <a:gd name="T18" fmla="*/ 163 h 163"/>
              </a:gdLst>
              <a:ahLst/>
              <a:cxnLst>
                <a:cxn ang="T10">
                  <a:pos x="T0" y="T1"/>
                </a:cxn>
                <a:cxn ang="T11">
                  <a:pos x="T2" y="T3"/>
                </a:cxn>
                <a:cxn ang="T12">
                  <a:pos x="T4" y="T5"/>
                </a:cxn>
                <a:cxn ang="T13">
                  <a:pos x="T6" y="T7"/>
                </a:cxn>
                <a:cxn ang="T14">
                  <a:pos x="T8" y="T9"/>
                </a:cxn>
              </a:cxnLst>
              <a:rect l="T15" t="T16" r="T17" b="T18"/>
              <a:pathLst>
                <a:path w="202" h="163">
                  <a:moveTo>
                    <a:pt x="0" y="162"/>
                  </a:moveTo>
                  <a:lnTo>
                    <a:pt x="0" y="0"/>
                  </a:lnTo>
                  <a:lnTo>
                    <a:pt x="201" y="0"/>
                  </a:lnTo>
                  <a:lnTo>
                    <a:pt x="201" y="162"/>
                  </a:lnTo>
                  <a:lnTo>
                    <a:pt x="0" y="162"/>
                  </a:lnTo>
                </a:path>
              </a:pathLst>
            </a:custGeom>
            <a:noFill/>
            <a:ln w="12700" cap="rnd">
              <a:solidFill>
                <a:srgbClr val="000000"/>
              </a:solidFill>
              <a:round/>
              <a:headEnd/>
              <a:tailEnd/>
            </a:ln>
          </p:spPr>
          <p:txBody>
            <a:bodyPr/>
            <a:lstStyle/>
            <a:p>
              <a:endParaRPr lang="en-US"/>
            </a:p>
          </p:txBody>
        </p:sp>
        <p:sp>
          <p:nvSpPr>
            <p:cNvPr id="20511" name="Freeform 32"/>
            <p:cNvSpPr>
              <a:spLocks/>
            </p:cNvSpPr>
            <p:nvPr/>
          </p:nvSpPr>
          <p:spPr bwMode="auto">
            <a:xfrm>
              <a:off x="3413" y="2826"/>
              <a:ext cx="201" cy="162"/>
            </a:xfrm>
            <a:custGeom>
              <a:avLst/>
              <a:gdLst>
                <a:gd name="T0" fmla="*/ 0 w 201"/>
                <a:gd name="T1" fmla="*/ 161 h 162"/>
                <a:gd name="T2" fmla="*/ 0 w 201"/>
                <a:gd name="T3" fmla="*/ 0 h 162"/>
                <a:gd name="T4" fmla="*/ 200 w 201"/>
                <a:gd name="T5" fmla="*/ 0 h 162"/>
                <a:gd name="T6" fmla="*/ 200 w 201"/>
                <a:gd name="T7" fmla="*/ 161 h 162"/>
                <a:gd name="T8" fmla="*/ 0 w 201"/>
                <a:gd name="T9" fmla="*/ 161 h 162"/>
                <a:gd name="T10" fmla="*/ 0 60000 65536"/>
                <a:gd name="T11" fmla="*/ 0 60000 65536"/>
                <a:gd name="T12" fmla="*/ 0 60000 65536"/>
                <a:gd name="T13" fmla="*/ 0 60000 65536"/>
                <a:gd name="T14" fmla="*/ 0 60000 65536"/>
                <a:gd name="T15" fmla="*/ 0 w 201"/>
                <a:gd name="T16" fmla="*/ 0 h 162"/>
                <a:gd name="T17" fmla="*/ 201 w 201"/>
                <a:gd name="T18" fmla="*/ 162 h 162"/>
              </a:gdLst>
              <a:ahLst/>
              <a:cxnLst>
                <a:cxn ang="T10">
                  <a:pos x="T0" y="T1"/>
                </a:cxn>
                <a:cxn ang="T11">
                  <a:pos x="T2" y="T3"/>
                </a:cxn>
                <a:cxn ang="T12">
                  <a:pos x="T4" y="T5"/>
                </a:cxn>
                <a:cxn ang="T13">
                  <a:pos x="T6" y="T7"/>
                </a:cxn>
                <a:cxn ang="T14">
                  <a:pos x="T8" y="T9"/>
                </a:cxn>
              </a:cxnLst>
              <a:rect l="T15" t="T16" r="T17" b="T18"/>
              <a:pathLst>
                <a:path w="201" h="162">
                  <a:moveTo>
                    <a:pt x="0" y="161"/>
                  </a:moveTo>
                  <a:lnTo>
                    <a:pt x="0" y="0"/>
                  </a:lnTo>
                  <a:lnTo>
                    <a:pt x="200" y="0"/>
                  </a:lnTo>
                  <a:lnTo>
                    <a:pt x="200" y="161"/>
                  </a:lnTo>
                  <a:lnTo>
                    <a:pt x="0" y="161"/>
                  </a:lnTo>
                </a:path>
              </a:pathLst>
            </a:custGeom>
            <a:solidFill>
              <a:schemeClr val="tx2"/>
            </a:solidFill>
            <a:ln w="12700" cap="rnd">
              <a:solidFill>
                <a:srgbClr val="000000"/>
              </a:solidFill>
              <a:round/>
              <a:headEnd/>
              <a:tailEnd/>
            </a:ln>
          </p:spPr>
          <p:txBody>
            <a:bodyPr/>
            <a:lstStyle/>
            <a:p>
              <a:endParaRPr lang="en-US"/>
            </a:p>
          </p:txBody>
        </p:sp>
        <p:sp>
          <p:nvSpPr>
            <p:cNvPr id="20512" name="Freeform 33"/>
            <p:cNvSpPr>
              <a:spLocks/>
            </p:cNvSpPr>
            <p:nvPr/>
          </p:nvSpPr>
          <p:spPr bwMode="auto">
            <a:xfrm>
              <a:off x="3413" y="2987"/>
              <a:ext cx="201" cy="163"/>
            </a:xfrm>
            <a:custGeom>
              <a:avLst/>
              <a:gdLst>
                <a:gd name="T0" fmla="*/ 0 w 201"/>
                <a:gd name="T1" fmla="*/ 162 h 163"/>
                <a:gd name="T2" fmla="*/ 0 w 201"/>
                <a:gd name="T3" fmla="*/ 0 h 163"/>
                <a:gd name="T4" fmla="*/ 200 w 201"/>
                <a:gd name="T5" fmla="*/ 0 h 163"/>
                <a:gd name="T6" fmla="*/ 200 w 201"/>
                <a:gd name="T7" fmla="*/ 162 h 163"/>
                <a:gd name="T8" fmla="*/ 0 w 201"/>
                <a:gd name="T9" fmla="*/ 162 h 163"/>
                <a:gd name="T10" fmla="*/ 0 60000 65536"/>
                <a:gd name="T11" fmla="*/ 0 60000 65536"/>
                <a:gd name="T12" fmla="*/ 0 60000 65536"/>
                <a:gd name="T13" fmla="*/ 0 60000 65536"/>
                <a:gd name="T14" fmla="*/ 0 60000 65536"/>
                <a:gd name="T15" fmla="*/ 0 w 201"/>
                <a:gd name="T16" fmla="*/ 0 h 163"/>
                <a:gd name="T17" fmla="*/ 201 w 201"/>
                <a:gd name="T18" fmla="*/ 163 h 163"/>
              </a:gdLst>
              <a:ahLst/>
              <a:cxnLst>
                <a:cxn ang="T10">
                  <a:pos x="T0" y="T1"/>
                </a:cxn>
                <a:cxn ang="T11">
                  <a:pos x="T2" y="T3"/>
                </a:cxn>
                <a:cxn ang="T12">
                  <a:pos x="T4" y="T5"/>
                </a:cxn>
                <a:cxn ang="T13">
                  <a:pos x="T6" y="T7"/>
                </a:cxn>
                <a:cxn ang="T14">
                  <a:pos x="T8" y="T9"/>
                </a:cxn>
              </a:cxnLst>
              <a:rect l="T15" t="T16" r="T17" b="T18"/>
              <a:pathLst>
                <a:path w="201" h="163">
                  <a:moveTo>
                    <a:pt x="0" y="162"/>
                  </a:moveTo>
                  <a:lnTo>
                    <a:pt x="0" y="0"/>
                  </a:lnTo>
                  <a:lnTo>
                    <a:pt x="200" y="0"/>
                  </a:lnTo>
                  <a:lnTo>
                    <a:pt x="200" y="162"/>
                  </a:lnTo>
                  <a:lnTo>
                    <a:pt x="0" y="162"/>
                  </a:lnTo>
                </a:path>
              </a:pathLst>
            </a:custGeom>
            <a:noFill/>
            <a:ln w="12700" cap="rnd">
              <a:solidFill>
                <a:srgbClr val="000000"/>
              </a:solidFill>
              <a:round/>
              <a:headEnd/>
              <a:tailEnd/>
            </a:ln>
          </p:spPr>
          <p:txBody>
            <a:bodyPr/>
            <a:lstStyle/>
            <a:p>
              <a:endParaRPr lang="en-US"/>
            </a:p>
          </p:txBody>
        </p:sp>
        <p:sp>
          <p:nvSpPr>
            <p:cNvPr id="20513" name="Freeform 34"/>
            <p:cNvSpPr>
              <a:spLocks/>
            </p:cNvSpPr>
            <p:nvPr/>
          </p:nvSpPr>
          <p:spPr bwMode="auto">
            <a:xfrm>
              <a:off x="3413" y="3149"/>
              <a:ext cx="201" cy="163"/>
            </a:xfrm>
            <a:custGeom>
              <a:avLst/>
              <a:gdLst>
                <a:gd name="T0" fmla="*/ 0 w 201"/>
                <a:gd name="T1" fmla="*/ 162 h 163"/>
                <a:gd name="T2" fmla="*/ 0 w 201"/>
                <a:gd name="T3" fmla="*/ 0 h 163"/>
                <a:gd name="T4" fmla="*/ 200 w 201"/>
                <a:gd name="T5" fmla="*/ 0 h 163"/>
                <a:gd name="T6" fmla="*/ 200 w 201"/>
                <a:gd name="T7" fmla="*/ 162 h 163"/>
                <a:gd name="T8" fmla="*/ 0 w 201"/>
                <a:gd name="T9" fmla="*/ 162 h 163"/>
                <a:gd name="T10" fmla="*/ 0 60000 65536"/>
                <a:gd name="T11" fmla="*/ 0 60000 65536"/>
                <a:gd name="T12" fmla="*/ 0 60000 65536"/>
                <a:gd name="T13" fmla="*/ 0 60000 65536"/>
                <a:gd name="T14" fmla="*/ 0 60000 65536"/>
                <a:gd name="T15" fmla="*/ 0 w 201"/>
                <a:gd name="T16" fmla="*/ 0 h 163"/>
                <a:gd name="T17" fmla="*/ 201 w 201"/>
                <a:gd name="T18" fmla="*/ 163 h 163"/>
              </a:gdLst>
              <a:ahLst/>
              <a:cxnLst>
                <a:cxn ang="T10">
                  <a:pos x="T0" y="T1"/>
                </a:cxn>
                <a:cxn ang="T11">
                  <a:pos x="T2" y="T3"/>
                </a:cxn>
                <a:cxn ang="T12">
                  <a:pos x="T4" y="T5"/>
                </a:cxn>
                <a:cxn ang="T13">
                  <a:pos x="T6" y="T7"/>
                </a:cxn>
                <a:cxn ang="T14">
                  <a:pos x="T8" y="T9"/>
                </a:cxn>
              </a:cxnLst>
              <a:rect l="T15" t="T16" r="T17" b="T18"/>
              <a:pathLst>
                <a:path w="201" h="163">
                  <a:moveTo>
                    <a:pt x="0" y="162"/>
                  </a:moveTo>
                  <a:lnTo>
                    <a:pt x="0" y="0"/>
                  </a:lnTo>
                  <a:lnTo>
                    <a:pt x="200" y="0"/>
                  </a:lnTo>
                  <a:lnTo>
                    <a:pt x="200" y="162"/>
                  </a:lnTo>
                  <a:lnTo>
                    <a:pt x="0" y="162"/>
                  </a:lnTo>
                </a:path>
              </a:pathLst>
            </a:custGeom>
            <a:noFill/>
            <a:ln w="12700" cap="rnd">
              <a:solidFill>
                <a:srgbClr val="000000"/>
              </a:solidFill>
              <a:round/>
              <a:headEnd/>
              <a:tailEnd/>
            </a:ln>
          </p:spPr>
          <p:txBody>
            <a:bodyPr/>
            <a:lstStyle/>
            <a:p>
              <a:endParaRPr lang="en-US"/>
            </a:p>
          </p:txBody>
        </p:sp>
        <p:sp>
          <p:nvSpPr>
            <p:cNvPr id="20514" name="Freeform 35"/>
            <p:cNvSpPr>
              <a:spLocks/>
            </p:cNvSpPr>
            <p:nvPr/>
          </p:nvSpPr>
          <p:spPr bwMode="auto">
            <a:xfrm>
              <a:off x="3413" y="3311"/>
              <a:ext cx="201" cy="162"/>
            </a:xfrm>
            <a:custGeom>
              <a:avLst/>
              <a:gdLst>
                <a:gd name="T0" fmla="*/ 0 w 201"/>
                <a:gd name="T1" fmla="*/ 161 h 162"/>
                <a:gd name="T2" fmla="*/ 0 w 201"/>
                <a:gd name="T3" fmla="*/ 0 h 162"/>
                <a:gd name="T4" fmla="*/ 200 w 201"/>
                <a:gd name="T5" fmla="*/ 0 h 162"/>
                <a:gd name="T6" fmla="*/ 200 w 201"/>
                <a:gd name="T7" fmla="*/ 161 h 162"/>
                <a:gd name="T8" fmla="*/ 0 w 201"/>
                <a:gd name="T9" fmla="*/ 161 h 162"/>
                <a:gd name="T10" fmla="*/ 0 60000 65536"/>
                <a:gd name="T11" fmla="*/ 0 60000 65536"/>
                <a:gd name="T12" fmla="*/ 0 60000 65536"/>
                <a:gd name="T13" fmla="*/ 0 60000 65536"/>
                <a:gd name="T14" fmla="*/ 0 60000 65536"/>
                <a:gd name="T15" fmla="*/ 0 w 201"/>
                <a:gd name="T16" fmla="*/ 0 h 162"/>
                <a:gd name="T17" fmla="*/ 201 w 201"/>
                <a:gd name="T18" fmla="*/ 162 h 162"/>
              </a:gdLst>
              <a:ahLst/>
              <a:cxnLst>
                <a:cxn ang="T10">
                  <a:pos x="T0" y="T1"/>
                </a:cxn>
                <a:cxn ang="T11">
                  <a:pos x="T2" y="T3"/>
                </a:cxn>
                <a:cxn ang="T12">
                  <a:pos x="T4" y="T5"/>
                </a:cxn>
                <a:cxn ang="T13">
                  <a:pos x="T6" y="T7"/>
                </a:cxn>
                <a:cxn ang="T14">
                  <a:pos x="T8" y="T9"/>
                </a:cxn>
              </a:cxnLst>
              <a:rect l="T15" t="T16" r="T17" b="T18"/>
              <a:pathLst>
                <a:path w="201" h="162">
                  <a:moveTo>
                    <a:pt x="0" y="161"/>
                  </a:moveTo>
                  <a:lnTo>
                    <a:pt x="0" y="0"/>
                  </a:lnTo>
                  <a:lnTo>
                    <a:pt x="200" y="0"/>
                  </a:lnTo>
                  <a:lnTo>
                    <a:pt x="200" y="161"/>
                  </a:lnTo>
                  <a:lnTo>
                    <a:pt x="0" y="161"/>
                  </a:lnTo>
                </a:path>
              </a:pathLst>
            </a:custGeom>
            <a:noFill/>
            <a:ln w="12700" cap="rnd">
              <a:solidFill>
                <a:srgbClr val="000000"/>
              </a:solidFill>
              <a:round/>
              <a:headEnd/>
              <a:tailEnd/>
            </a:ln>
          </p:spPr>
          <p:txBody>
            <a:bodyPr/>
            <a:lstStyle/>
            <a:p>
              <a:endParaRPr lang="en-US"/>
            </a:p>
          </p:txBody>
        </p:sp>
        <p:sp>
          <p:nvSpPr>
            <p:cNvPr id="20515" name="Freeform 36"/>
            <p:cNvSpPr>
              <a:spLocks/>
            </p:cNvSpPr>
            <p:nvPr/>
          </p:nvSpPr>
          <p:spPr bwMode="auto">
            <a:xfrm>
              <a:off x="3413" y="3472"/>
              <a:ext cx="201" cy="163"/>
            </a:xfrm>
            <a:custGeom>
              <a:avLst/>
              <a:gdLst>
                <a:gd name="T0" fmla="*/ 0 w 201"/>
                <a:gd name="T1" fmla="*/ 162 h 163"/>
                <a:gd name="T2" fmla="*/ 0 w 201"/>
                <a:gd name="T3" fmla="*/ 0 h 163"/>
                <a:gd name="T4" fmla="*/ 200 w 201"/>
                <a:gd name="T5" fmla="*/ 0 h 163"/>
                <a:gd name="T6" fmla="*/ 200 w 201"/>
                <a:gd name="T7" fmla="*/ 162 h 163"/>
                <a:gd name="T8" fmla="*/ 0 w 201"/>
                <a:gd name="T9" fmla="*/ 162 h 163"/>
                <a:gd name="T10" fmla="*/ 0 60000 65536"/>
                <a:gd name="T11" fmla="*/ 0 60000 65536"/>
                <a:gd name="T12" fmla="*/ 0 60000 65536"/>
                <a:gd name="T13" fmla="*/ 0 60000 65536"/>
                <a:gd name="T14" fmla="*/ 0 60000 65536"/>
                <a:gd name="T15" fmla="*/ 0 w 201"/>
                <a:gd name="T16" fmla="*/ 0 h 163"/>
                <a:gd name="T17" fmla="*/ 201 w 201"/>
                <a:gd name="T18" fmla="*/ 163 h 163"/>
              </a:gdLst>
              <a:ahLst/>
              <a:cxnLst>
                <a:cxn ang="T10">
                  <a:pos x="T0" y="T1"/>
                </a:cxn>
                <a:cxn ang="T11">
                  <a:pos x="T2" y="T3"/>
                </a:cxn>
                <a:cxn ang="T12">
                  <a:pos x="T4" y="T5"/>
                </a:cxn>
                <a:cxn ang="T13">
                  <a:pos x="T6" y="T7"/>
                </a:cxn>
                <a:cxn ang="T14">
                  <a:pos x="T8" y="T9"/>
                </a:cxn>
              </a:cxnLst>
              <a:rect l="T15" t="T16" r="T17" b="T18"/>
              <a:pathLst>
                <a:path w="201" h="163">
                  <a:moveTo>
                    <a:pt x="0" y="162"/>
                  </a:moveTo>
                  <a:lnTo>
                    <a:pt x="0" y="0"/>
                  </a:lnTo>
                  <a:lnTo>
                    <a:pt x="200" y="0"/>
                  </a:lnTo>
                  <a:lnTo>
                    <a:pt x="200" y="162"/>
                  </a:lnTo>
                  <a:lnTo>
                    <a:pt x="0" y="162"/>
                  </a:lnTo>
                </a:path>
              </a:pathLst>
            </a:custGeom>
            <a:noFill/>
            <a:ln w="12700" cap="rnd">
              <a:solidFill>
                <a:srgbClr val="000000"/>
              </a:solidFill>
              <a:round/>
              <a:headEnd/>
              <a:tailEnd/>
            </a:ln>
          </p:spPr>
          <p:txBody>
            <a:bodyPr/>
            <a:lstStyle/>
            <a:p>
              <a:endParaRPr lang="en-US"/>
            </a:p>
          </p:txBody>
        </p:sp>
        <p:sp>
          <p:nvSpPr>
            <p:cNvPr id="20516" name="Freeform 37"/>
            <p:cNvSpPr>
              <a:spLocks/>
            </p:cNvSpPr>
            <p:nvPr/>
          </p:nvSpPr>
          <p:spPr bwMode="auto">
            <a:xfrm>
              <a:off x="3413" y="3634"/>
              <a:ext cx="201" cy="163"/>
            </a:xfrm>
            <a:custGeom>
              <a:avLst/>
              <a:gdLst>
                <a:gd name="T0" fmla="*/ 0 w 201"/>
                <a:gd name="T1" fmla="*/ 162 h 163"/>
                <a:gd name="T2" fmla="*/ 0 w 201"/>
                <a:gd name="T3" fmla="*/ 0 h 163"/>
                <a:gd name="T4" fmla="*/ 200 w 201"/>
                <a:gd name="T5" fmla="*/ 0 h 163"/>
                <a:gd name="T6" fmla="*/ 200 w 201"/>
                <a:gd name="T7" fmla="*/ 162 h 163"/>
                <a:gd name="T8" fmla="*/ 0 w 201"/>
                <a:gd name="T9" fmla="*/ 162 h 163"/>
                <a:gd name="T10" fmla="*/ 0 60000 65536"/>
                <a:gd name="T11" fmla="*/ 0 60000 65536"/>
                <a:gd name="T12" fmla="*/ 0 60000 65536"/>
                <a:gd name="T13" fmla="*/ 0 60000 65536"/>
                <a:gd name="T14" fmla="*/ 0 60000 65536"/>
                <a:gd name="T15" fmla="*/ 0 w 201"/>
                <a:gd name="T16" fmla="*/ 0 h 163"/>
                <a:gd name="T17" fmla="*/ 201 w 201"/>
                <a:gd name="T18" fmla="*/ 163 h 163"/>
              </a:gdLst>
              <a:ahLst/>
              <a:cxnLst>
                <a:cxn ang="T10">
                  <a:pos x="T0" y="T1"/>
                </a:cxn>
                <a:cxn ang="T11">
                  <a:pos x="T2" y="T3"/>
                </a:cxn>
                <a:cxn ang="T12">
                  <a:pos x="T4" y="T5"/>
                </a:cxn>
                <a:cxn ang="T13">
                  <a:pos x="T6" y="T7"/>
                </a:cxn>
                <a:cxn ang="T14">
                  <a:pos x="T8" y="T9"/>
                </a:cxn>
              </a:cxnLst>
              <a:rect l="T15" t="T16" r="T17" b="T18"/>
              <a:pathLst>
                <a:path w="201" h="163">
                  <a:moveTo>
                    <a:pt x="0" y="162"/>
                  </a:moveTo>
                  <a:lnTo>
                    <a:pt x="0" y="0"/>
                  </a:lnTo>
                  <a:lnTo>
                    <a:pt x="200" y="0"/>
                  </a:lnTo>
                  <a:lnTo>
                    <a:pt x="200" y="162"/>
                  </a:lnTo>
                  <a:lnTo>
                    <a:pt x="0" y="162"/>
                  </a:lnTo>
                </a:path>
              </a:pathLst>
            </a:custGeom>
            <a:noFill/>
            <a:ln w="12700" cap="rnd">
              <a:solidFill>
                <a:srgbClr val="000000"/>
              </a:solidFill>
              <a:round/>
              <a:headEnd/>
              <a:tailEnd/>
            </a:ln>
          </p:spPr>
          <p:txBody>
            <a:bodyPr/>
            <a:lstStyle/>
            <a:p>
              <a:endParaRPr lang="en-US"/>
            </a:p>
          </p:txBody>
        </p:sp>
        <p:sp>
          <p:nvSpPr>
            <p:cNvPr id="20517" name="Freeform 38"/>
            <p:cNvSpPr>
              <a:spLocks/>
            </p:cNvSpPr>
            <p:nvPr/>
          </p:nvSpPr>
          <p:spPr bwMode="auto">
            <a:xfrm>
              <a:off x="3413" y="3796"/>
              <a:ext cx="201" cy="162"/>
            </a:xfrm>
            <a:custGeom>
              <a:avLst/>
              <a:gdLst>
                <a:gd name="T0" fmla="*/ 0 w 201"/>
                <a:gd name="T1" fmla="*/ 161 h 162"/>
                <a:gd name="T2" fmla="*/ 0 w 201"/>
                <a:gd name="T3" fmla="*/ 0 h 162"/>
                <a:gd name="T4" fmla="*/ 200 w 201"/>
                <a:gd name="T5" fmla="*/ 0 h 162"/>
                <a:gd name="T6" fmla="*/ 200 w 201"/>
                <a:gd name="T7" fmla="*/ 161 h 162"/>
                <a:gd name="T8" fmla="*/ 0 w 201"/>
                <a:gd name="T9" fmla="*/ 161 h 162"/>
                <a:gd name="T10" fmla="*/ 0 60000 65536"/>
                <a:gd name="T11" fmla="*/ 0 60000 65536"/>
                <a:gd name="T12" fmla="*/ 0 60000 65536"/>
                <a:gd name="T13" fmla="*/ 0 60000 65536"/>
                <a:gd name="T14" fmla="*/ 0 60000 65536"/>
                <a:gd name="T15" fmla="*/ 0 w 201"/>
                <a:gd name="T16" fmla="*/ 0 h 162"/>
                <a:gd name="T17" fmla="*/ 201 w 201"/>
                <a:gd name="T18" fmla="*/ 162 h 162"/>
              </a:gdLst>
              <a:ahLst/>
              <a:cxnLst>
                <a:cxn ang="T10">
                  <a:pos x="T0" y="T1"/>
                </a:cxn>
                <a:cxn ang="T11">
                  <a:pos x="T2" y="T3"/>
                </a:cxn>
                <a:cxn ang="T12">
                  <a:pos x="T4" y="T5"/>
                </a:cxn>
                <a:cxn ang="T13">
                  <a:pos x="T6" y="T7"/>
                </a:cxn>
                <a:cxn ang="T14">
                  <a:pos x="T8" y="T9"/>
                </a:cxn>
              </a:cxnLst>
              <a:rect l="T15" t="T16" r="T17" b="T18"/>
              <a:pathLst>
                <a:path w="201" h="162">
                  <a:moveTo>
                    <a:pt x="0" y="161"/>
                  </a:moveTo>
                  <a:lnTo>
                    <a:pt x="0" y="0"/>
                  </a:lnTo>
                  <a:lnTo>
                    <a:pt x="200" y="0"/>
                  </a:lnTo>
                  <a:lnTo>
                    <a:pt x="200" y="161"/>
                  </a:lnTo>
                  <a:lnTo>
                    <a:pt x="0" y="161"/>
                  </a:lnTo>
                </a:path>
              </a:pathLst>
            </a:custGeom>
            <a:noFill/>
            <a:ln w="12700" cap="rnd">
              <a:solidFill>
                <a:srgbClr val="000000"/>
              </a:solidFill>
              <a:round/>
              <a:headEnd/>
              <a:tailEnd/>
            </a:ln>
          </p:spPr>
          <p:txBody>
            <a:bodyPr/>
            <a:lstStyle/>
            <a:p>
              <a:endParaRPr lang="en-US"/>
            </a:p>
          </p:txBody>
        </p:sp>
        <p:sp>
          <p:nvSpPr>
            <p:cNvPr id="20518" name="Freeform 39"/>
            <p:cNvSpPr>
              <a:spLocks/>
            </p:cNvSpPr>
            <p:nvPr/>
          </p:nvSpPr>
          <p:spPr bwMode="auto">
            <a:xfrm>
              <a:off x="3413" y="3957"/>
              <a:ext cx="201" cy="163"/>
            </a:xfrm>
            <a:custGeom>
              <a:avLst/>
              <a:gdLst>
                <a:gd name="T0" fmla="*/ 0 w 201"/>
                <a:gd name="T1" fmla="*/ 162 h 163"/>
                <a:gd name="T2" fmla="*/ 0 w 201"/>
                <a:gd name="T3" fmla="*/ 0 h 163"/>
                <a:gd name="T4" fmla="*/ 200 w 201"/>
                <a:gd name="T5" fmla="*/ 0 h 163"/>
                <a:gd name="T6" fmla="*/ 200 w 201"/>
                <a:gd name="T7" fmla="*/ 162 h 163"/>
                <a:gd name="T8" fmla="*/ 0 w 201"/>
                <a:gd name="T9" fmla="*/ 162 h 163"/>
                <a:gd name="T10" fmla="*/ 0 60000 65536"/>
                <a:gd name="T11" fmla="*/ 0 60000 65536"/>
                <a:gd name="T12" fmla="*/ 0 60000 65536"/>
                <a:gd name="T13" fmla="*/ 0 60000 65536"/>
                <a:gd name="T14" fmla="*/ 0 60000 65536"/>
                <a:gd name="T15" fmla="*/ 0 w 201"/>
                <a:gd name="T16" fmla="*/ 0 h 163"/>
                <a:gd name="T17" fmla="*/ 201 w 201"/>
                <a:gd name="T18" fmla="*/ 163 h 163"/>
              </a:gdLst>
              <a:ahLst/>
              <a:cxnLst>
                <a:cxn ang="T10">
                  <a:pos x="T0" y="T1"/>
                </a:cxn>
                <a:cxn ang="T11">
                  <a:pos x="T2" y="T3"/>
                </a:cxn>
                <a:cxn ang="T12">
                  <a:pos x="T4" y="T5"/>
                </a:cxn>
                <a:cxn ang="T13">
                  <a:pos x="T6" y="T7"/>
                </a:cxn>
                <a:cxn ang="T14">
                  <a:pos x="T8" y="T9"/>
                </a:cxn>
              </a:cxnLst>
              <a:rect l="T15" t="T16" r="T17" b="T18"/>
              <a:pathLst>
                <a:path w="201" h="163">
                  <a:moveTo>
                    <a:pt x="0" y="162"/>
                  </a:moveTo>
                  <a:lnTo>
                    <a:pt x="0" y="0"/>
                  </a:lnTo>
                  <a:lnTo>
                    <a:pt x="200" y="0"/>
                  </a:lnTo>
                  <a:lnTo>
                    <a:pt x="200" y="162"/>
                  </a:lnTo>
                  <a:lnTo>
                    <a:pt x="0" y="162"/>
                  </a:lnTo>
                </a:path>
              </a:pathLst>
            </a:custGeom>
            <a:noFill/>
            <a:ln w="12700" cap="rnd">
              <a:solidFill>
                <a:srgbClr val="000000"/>
              </a:solidFill>
              <a:round/>
              <a:headEnd/>
              <a:tailEnd/>
            </a:ln>
          </p:spPr>
          <p:txBody>
            <a:bodyPr/>
            <a:lstStyle/>
            <a:p>
              <a:endParaRPr lang="en-US"/>
            </a:p>
          </p:txBody>
        </p:sp>
        <p:sp>
          <p:nvSpPr>
            <p:cNvPr id="20519" name="Rectangle 40"/>
            <p:cNvSpPr>
              <a:spLocks noChangeArrowheads="1"/>
            </p:cNvSpPr>
            <p:nvPr/>
          </p:nvSpPr>
          <p:spPr bwMode="auto">
            <a:xfrm>
              <a:off x="3422" y="3956"/>
              <a:ext cx="176" cy="190"/>
            </a:xfrm>
            <a:prstGeom prst="rect">
              <a:avLst/>
            </a:prstGeom>
            <a:noFill/>
            <a:ln w="12700">
              <a:noFill/>
              <a:miter lim="800000"/>
              <a:headEnd/>
              <a:tailEnd/>
            </a:ln>
          </p:spPr>
          <p:txBody>
            <a:bodyPr wrap="none" lIns="90488" tIns="44450" rIns="90488" bIns="44450">
              <a:spAutoFit/>
            </a:bodyPr>
            <a:lstStyle/>
            <a:p>
              <a:pPr eaLnBrk="0" hangingPunct="0"/>
              <a:r>
                <a:rPr lang="en-US" sz="1400" b="1">
                  <a:solidFill>
                    <a:schemeClr val="bg2"/>
                  </a:solidFill>
                  <a:latin typeface="Arial" pitchFamily="34" charset="0"/>
                </a:rPr>
                <a:t>9</a:t>
              </a:r>
            </a:p>
          </p:txBody>
        </p:sp>
        <p:sp>
          <p:nvSpPr>
            <p:cNvPr id="20520" name="Freeform 41"/>
            <p:cNvSpPr>
              <a:spLocks/>
            </p:cNvSpPr>
            <p:nvPr/>
          </p:nvSpPr>
          <p:spPr bwMode="auto">
            <a:xfrm>
              <a:off x="2663" y="885"/>
              <a:ext cx="201" cy="163"/>
            </a:xfrm>
            <a:custGeom>
              <a:avLst/>
              <a:gdLst>
                <a:gd name="T0" fmla="*/ 0 w 201"/>
                <a:gd name="T1" fmla="*/ 162 h 163"/>
                <a:gd name="T2" fmla="*/ 0 w 201"/>
                <a:gd name="T3" fmla="*/ 0 h 163"/>
                <a:gd name="T4" fmla="*/ 200 w 201"/>
                <a:gd name="T5" fmla="*/ 0 h 163"/>
                <a:gd name="T6" fmla="*/ 200 w 201"/>
                <a:gd name="T7" fmla="*/ 162 h 163"/>
                <a:gd name="T8" fmla="*/ 0 w 201"/>
                <a:gd name="T9" fmla="*/ 162 h 163"/>
                <a:gd name="T10" fmla="*/ 0 60000 65536"/>
                <a:gd name="T11" fmla="*/ 0 60000 65536"/>
                <a:gd name="T12" fmla="*/ 0 60000 65536"/>
                <a:gd name="T13" fmla="*/ 0 60000 65536"/>
                <a:gd name="T14" fmla="*/ 0 60000 65536"/>
                <a:gd name="T15" fmla="*/ 0 w 201"/>
                <a:gd name="T16" fmla="*/ 0 h 163"/>
                <a:gd name="T17" fmla="*/ 201 w 201"/>
                <a:gd name="T18" fmla="*/ 163 h 163"/>
              </a:gdLst>
              <a:ahLst/>
              <a:cxnLst>
                <a:cxn ang="T10">
                  <a:pos x="T0" y="T1"/>
                </a:cxn>
                <a:cxn ang="T11">
                  <a:pos x="T2" y="T3"/>
                </a:cxn>
                <a:cxn ang="T12">
                  <a:pos x="T4" y="T5"/>
                </a:cxn>
                <a:cxn ang="T13">
                  <a:pos x="T6" y="T7"/>
                </a:cxn>
                <a:cxn ang="T14">
                  <a:pos x="T8" y="T9"/>
                </a:cxn>
              </a:cxnLst>
              <a:rect l="T15" t="T16" r="T17" b="T18"/>
              <a:pathLst>
                <a:path w="201" h="163">
                  <a:moveTo>
                    <a:pt x="0" y="162"/>
                  </a:moveTo>
                  <a:lnTo>
                    <a:pt x="0" y="0"/>
                  </a:lnTo>
                  <a:lnTo>
                    <a:pt x="200" y="0"/>
                  </a:lnTo>
                  <a:lnTo>
                    <a:pt x="200" y="162"/>
                  </a:lnTo>
                  <a:lnTo>
                    <a:pt x="0" y="162"/>
                  </a:lnTo>
                </a:path>
              </a:pathLst>
            </a:custGeom>
            <a:solidFill>
              <a:srgbClr val="F6BF69"/>
            </a:solidFill>
            <a:ln w="12700" cap="rnd">
              <a:solidFill>
                <a:srgbClr val="000000"/>
              </a:solidFill>
              <a:round/>
              <a:headEnd/>
              <a:tailEnd/>
            </a:ln>
          </p:spPr>
          <p:txBody>
            <a:bodyPr/>
            <a:lstStyle/>
            <a:p>
              <a:endParaRPr lang="en-US"/>
            </a:p>
          </p:txBody>
        </p:sp>
        <p:sp>
          <p:nvSpPr>
            <p:cNvPr id="20521" name="Freeform 42"/>
            <p:cNvSpPr>
              <a:spLocks/>
            </p:cNvSpPr>
            <p:nvPr/>
          </p:nvSpPr>
          <p:spPr bwMode="auto">
            <a:xfrm>
              <a:off x="2963" y="885"/>
              <a:ext cx="201" cy="163"/>
            </a:xfrm>
            <a:custGeom>
              <a:avLst/>
              <a:gdLst>
                <a:gd name="T0" fmla="*/ 0 w 201"/>
                <a:gd name="T1" fmla="*/ 162 h 163"/>
                <a:gd name="T2" fmla="*/ 0 w 201"/>
                <a:gd name="T3" fmla="*/ 0 h 163"/>
                <a:gd name="T4" fmla="*/ 200 w 201"/>
                <a:gd name="T5" fmla="*/ 0 h 163"/>
                <a:gd name="T6" fmla="*/ 200 w 201"/>
                <a:gd name="T7" fmla="*/ 162 h 163"/>
                <a:gd name="T8" fmla="*/ 0 w 201"/>
                <a:gd name="T9" fmla="*/ 162 h 163"/>
                <a:gd name="T10" fmla="*/ 0 60000 65536"/>
                <a:gd name="T11" fmla="*/ 0 60000 65536"/>
                <a:gd name="T12" fmla="*/ 0 60000 65536"/>
                <a:gd name="T13" fmla="*/ 0 60000 65536"/>
                <a:gd name="T14" fmla="*/ 0 60000 65536"/>
                <a:gd name="T15" fmla="*/ 0 w 201"/>
                <a:gd name="T16" fmla="*/ 0 h 163"/>
                <a:gd name="T17" fmla="*/ 201 w 201"/>
                <a:gd name="T18" fmla="*/ 163 h 163"/>
              </a:gdLst>
              <a:ahLst/>
              <a:cxnLst>
                <a:cxn ang="T10">
                  <a:pos x="T0" y="T1"/>
                </a:cxn>
                <a:cxn ang="T11">
                  <a:pos x="T2" y="T3"/>
                </a:cxn>
                <a:cxn ang="T12">
                  <a:pos x="T4" y="T5"/>
                </a:cxn>
                <a:cxn ang="T13">
                  <a:pos x="T6" y="T7"/>
                </a:cxn>
                <a:cxn ang="T14">
                  <a:pos x="T8" y="T9"/>
                </a:cxn>
              </a:cxnLst>
              <a:rect l="T15" t="T16" r="T17" b="T18"/>
              <a:pathLst>
                <a:path w="201" h="163">
                  <a:moveTo>
                    <a:pt x="0" y="162"/>
                  </a:moveTo>
                  <a:lnTo>
                    <a:pt x="0" y="0"/>
                  </a:lnTo>
                  <a:lnTo>
                    <a:pt x="200" y="0"/>
                  </a:lnTo>
                  <a:lnTo>
                    <a:pt x="200" y="162"/>
                  </a:lnTo>
                  <a:lnTo>
                    <a:pt x="0" y="162"/>
                  </a:lnTo>
                </a:path>
              </a:pathLst>
            </a:custGeom>
            <a:solidFill>
              <a:srgbClr val="F6BF69"/>
            </a:solidFill>
            <a:ln w="12700" cap="rnd">
              <a:solidFill>
                <a:srgbClr val="000000"/>
              </a:solidFill>
              <a:round/>
              <a:headEnd/>
              <a:tailEnd/>
            </a:ln>
          </p:spPr>
          <p:txBody>
            <a:bodyPr/>
            <a:lstStyle/>
            <a:p>
              <a:endParaRPr lang="en-US"/>
            </a:p>
          </p:txBody>
        </p:sp>
        <p:sp>
          <p:nvSpPr>
            <p:cNvPr id="20522" name="Freeform 43"/>
            <p:cNvSpPr>
              <a:spLocks/>
            </p:cNvSpPr>
            <p:nvPr/>
          </p:nvSpPr>
          <p:spPr bwMode="auto">
            <a:xfrm>
              <a:off x="3263" y="885"/>
              <a:ext cx="201" cy="163"/>
            </a:xfrm>
            <a:custGeom>
              <a:avLst/>
              <a:gdLst>
                <a:gd name="T0" fmla="*/ 0 w 201"/>
                <a:gd name="T1" fmla="*/ 162 h 163"/>
                <a:gd name="T2" fmla="*/ 0 w 201"/>
                <a:gd name="T3" fmla="*/ 0 h 163"/>
                <a:gd name="T4" fmla="*/ 200 w 201"/>
                <a:gd name="T5" fmla="*/ 0 h 163"/>
                <a:gd name="T6" fmla="*/ 200 w 201"/>
                <a:gd name="T7" fmla="*/ 162 h 163"/>
                <a:gd name="T8" fmla="*/ 0 w 201"/>
                <a:gd name="T9" fmla="*/ 162 h 163"/>
                <a:gd name="T10" fmla="*/ 0 60000 65536"/>
                <a:gd name="T11" fmla="*/ 0 60000 65536"/>
                <a:gd name="T12" fmla="*/ 0 60000 65536"/>
                <a:gd name="T13" fmla="*/ 0 60000 65536"/>
                <a:gd name="T14" fmla="*/ 0 60000 65536"/>
                <a:gd name="T15" fmla="*/ 0 w 201"/>
                <a:gd name="T16" fmla="*/ 0 h 163"/>
                <a:gd name="T17" fmla="*/ 201 w 201"/>
                <a:gd name="T18" fmla="*/ 163 h 163"/>
              </a:gdLst>
              <a:ahLst/>
              <a:cxnLst>
                <a:cxn ang="T10">
                  <a:pos x="T0" y="T1"/>
                </a:cxn>
                <a:cxn ang="T11">
                  <a:pos x="T2" y="T3"/>
                </a:cxn>
                <a:cxn ang="T12">
                  <a:pos x="T4" y="T5"/>
                </a:cxn>
                <a:cxn ang="T13">
                  <a:pos x="T6" y="T7"/>
                </a:cxn>
                <a:cxn ang="T14">
                  <a:pos x="T8" y="T9"/>
                </a:cxn>
              </a:cxnLst>
              <a:rect l="T15" t="T16" r="T17" b="T18"/>
              <a:pathLst>
                <a:path w="201" h="163">
                  <a:moveTo>
                    <a:pt x="0" y="162"/>
                  </a:moveTo>
                  <a:lnTo>
                    <a:pt x="0" y="0"/>
                  </a:lnTo>
                  <a:lnTo>
                    <a:pt x="200" y="0"/>
                  </a:lnTo>
                  <a:lnTo>
                    <a:pt x="200" y="162"/>
                  </a:lnTo>
                  <a:lnTo>
                    <a:pt x="0" y="162"/>
                  </a:lnTo>
                </a:path>
              </a:pathLst>
            </a:custGeom>
            <a:solidFill>
              <a:srgbClr val="F6BF69"/>
            </a:solidFill>
            <a:ln w="12700" cap="rnd">
              <a:solidFill>
                <a:srgbClr val="000000"/>
              </a:solidFill>
              <a:round/>
              <a:headEnd/>
              <a:tailEnd/>
            </a:ln>
          </p:spPr>
          <p:txBody>
            <a:bodyPr/>
            <a:lstStyle/>
            <a:p>
              <a:endParaRPr lang="en-US"/>
            </a:p>
          </p:txBody>
        </p:sp>
        <p:sp>
          <p:nvSpPr>
            <p:cNvPr id="20523" name="Freeform 44"/>
            <p:cNvSpPr>
              <a:spLocks/>
            </p:cNvSpPr>
            <p:nvPr/>
          </p:nvSpPr>
          <p:spPr bwMode="auto">
            <a:xfrm>
              <a:off x="3563" y="885"/>
              <a:ext cx="201" cy="163"/>
            </a:xfrm>
            <a:custGeom>
              <a:avLst/>
              <a:gdLst>
                <a:gd name="T0" fmla="*/ 0 w 201"/>
                <a:gd name="T1" fmla="*/ 162 h 163"/>
                <a:gd name="T2" fmla="*/ 0 w 201"/>
                <a:gd name="T3" fmla="*/ 0 h 163"/>
                <a:gd name="T4" fmla="*/ 200 w 201"/>
                <a:gd name="T5" fmla="*/ 0 h 163"/>
                <a:gd name="T6" fmla="*/ 200 w 201"/>
                <a:gd name="T7" fmla="*/ 162 h 163"/>
                <a:gd name="T8" fmla="*/ 0 w 201"/>
                <a:gd name="T9" fmla="*/ 162 h 163"/>
                <a:gd name="T10" fmla="*/ 0 60000 65536"/>
                <a:gd name="T11" fmla="*/ 0 60000 65536"/>
                <a:gd name="T12" fmla="*/ 0 60000 65536"/>
                <a:gd name="T13" fmla="*/ 0 60000 65536"/>
                <a:gd name="T14" fmla="*/ 0 60000 65536"/>
                <a:gd name="T15" fmla="*/ 0 w 201"/>
                <a:gd name="T16" fmla="*/ 0 h 163"/>
                <a:gd name="T17" fmla="*/ 201 w 201"/>
                <a:gd name="T18" fmla="*/ 163 h 163"/>
              </a:gdLst>
              <a:ahLst/>
              <a:cxnLst>
                <a:cxn ang="T10">
                  <a:pos x="T0" y="T1"/>
                </a:cxn>
                <a:cxn ang="T11">
                  <a:pos x="T2" y="T3"/>
                </a:cxn>
                <a:cxn ang="T12">
                  <a:pos x="T4" y="T5"/>
                </a:cxn>
                <a:cxn ang="T13">
                  <a:pos x="T6" y="T7"/>
                </a:cxn>
                <a:cxn ang="T14">
                  <a:pos x="T8" y="T9"/>
                </a:cxn>
              </a:cxnLst>
              <a:rect l="T15" t="T16" r="T17" b="T18"/>
              <a:pathLst>
                <a:path w="201" h="163">
                  <a:moveTo>
                    <a:pt x="0" y="162"/>
                  </a:moveTo>
                  <a:lnTo>
                    <a:pt x="0" y="0"/>
                  </a:lnTo>
                  <a:lnTo>
                    <a:pt x="200" y="0"/>
                  </a:lnTo>
                  <a:lnTo>
                    <a:pt x="200" y="162"/>
                  </a:lnTo>
                  <a:lnTo>
                    <a:pt x="0" y="162"/>
                  </a:lnTo>
                </a:path>
              </a:pathLst>
            </a:custGeom>
            <a:solidFill>
              <a:srgbClr val="F6BF69"/>
            </a:solidFill>
            <a:ln w="12700" cap="rnd">
              <a:solidFill>
                <a:srgbClr val="000000"/>
              </a:solidFill>
              <a:round/>
              <a:headEnd/>
              <a:tailEnd/>
            </a:ln>
          </p:spPr>
          <p:txBody>
            <a:bodyPr/>
            <a:lstStyle/>
            <a:p>
              <a:endParaRPr lang="en-US"/>
            </a:p>
          </p:txBody>
        </p:sp>
        <p:sp>
          <p:nvSpPr>
            <p:cNvPr id="20524" name="Freeform 45"/>
            <p:cNvSpPr>
              <a:spLocks/>
            </p:cNvSpPr>
            <p:nvPr/>
          </p:nvSpPr>
          <p:spPr bwMode="auto">
            <a:xfrm>
              <a:off x="3863" y="885"/>
              <a:ext cx="200" cy="163"/>
            </a:xfrm>
            <a:custGeom>
              <a:avLst/>
              <a:gdLst>
                <a:gd name="T0" fmla="*/ 0 w 200"/>
                <a:gd name="T1" fmla="*/ 162 h 163"/>
                <a:gd name="T2" fmla="*/ 0 w 200"/>
                <a:gd name="T3" fmla="*/ 0 h 163"/>
                <a:gd name="T4" fmla="*/ 199 w 200"/>
                <a:gd name="T5" fmla="*/ 0 h 163"/>
                <a:gd name="T6" fmla="*/ 199 w 200"/>
                <a:gd name="T7" fmla="*/ 162 h 163"/>
                <a:gd name="T8" fmla="*/ 0 w 200"/>
                <a:gd name="T9" fmla="*/ 162 h 163"/>
                <a:gd name="T10" fmla="*/ 0 60000 65536"/>
                <a:gd name="T11" fmla="*/ 0 60000 65536"/>
                <a:gd name="T12" fmla="*/ 0 60000 65536"/>
                <a:gd name="T13" fmla="*/ 0 60000 65536"/>
                <a:gd name="T14" fmla="*/ 0 60000 65536"/>
                <a:gd name="T15" fmla="*/ 0 w 200"/>
                <a:gd name="T16" fmla="*/ 0 h 163"/>
                <a:gd name="T17" fmla="*/ 200 w 200"/>
                <a:gd name="T18" fmla="*/ 163 h 163"/>
              </a:gdLst>
              <a:ahLst/>
              <a:cxnLst>
                <a:cxn ang="T10">
                  <a:pos x="T0" y="T1"/>
                </a:cxn>
                <a:cxn ang="T11">
                  <a:pos x="T2" y="T3"/>
                </a:cxn>
                <a:cxn ang="T12">
                  <a:pos x="T4" y="T5"/>
                </a:cxn>
                <a:cxn ang="T13">
                  <a:pos x="T6" y="T7"/>
                </a:cxn>
                <a:cxn ang="T14">
                  <a:pos x="T8" y="T9"/>
                </a:cxn>
              </a:cxnLst>
              <a:rect l="T15" t="T16" r="T17" b="T18"/>
              <a:pathLst>
                <a:path w="200" h="163">
                  <a:moveTo>
                    <a:pt x="0" y="162"/>
                  </a:moveTo>
                  <a:lnTo>
                    <a:pt x="0" y="0"/>
                  </a:lnTo>
                  <a:lnTo>
                    <a:pt x="199" y="0"/>
                  </a:lnTo>
                  <a:lnTo>
                    <a:pt x="199" y="162"/>
                  </a:lnTo>
                  <a:lnTo>
                    <a:pt x="0" y="162"/>
                  </a:lnTo>
                </a:path>
              </a:pathLst>
            </a:custGeom>
            <a:solidFill>
              <a:srgbClr val="F6BF69"/>
            </a:solidFill>
            <a:ln w="12700" cap="rnd">
              <a:solidFill>
                <a:srgbClr val="000000"/>
              </a:solidFill>
              <a:round/>
              <a:headEnd/>
              <a:tailEnd/>
            </a:ln>
          </p:spPr>
          <p:txBody>
            <a:bodyPr/>
            <a:lstStyle/>
            <a:p>
              <a:endParaRPr lang="en-US"/>
            </a:p>
          </p:txBody>
        </p:sp>
        <p:sp>
          <p:nvSpPr>
            <p:cNvPr id="20525" name="Freeform 46"/>
            <p:cNvSpPr>
              <a:spLocks/>
            </p:cNvSpPr>
            <p:nvPr/>
          </p:nvSpPr>
          <p:spPr bwMode="auto">
            <a:xfrm>
              <a:off x="4163" y="885"/>
              <a:ext cx="200" cy="163"/>
            </a:xfrm>
            <a:custGeom>
              <a:avLst/>
              <a:gdLst>
                <a:gd name="T0" fmla="*/ 0 w 200"/>
                <a:gd name="T1" fmla="*/ 162 h 163"/>
                <a:gd name="T2" fmla="*/ 0 w 200"/>
                <a:gd name="T3" fmla="*/ 0 h 163"/>
                <a:gd name="T4" fmla="*/ 199 w 200"/>
                <a:gd name="T5" fmla="*/ 0 h 163"/>
                <a:gd name="T6" fmla="*/ 199 w 200"/>
                <a:gd name="T7" fmla="*/ 162 h 163"/>
                <a:gd name="T8" fmla="*/ 0 w 200"/>
                <a:gd name="T9" fmla="*/ 162 h 163"/>
                <a:gd name="T10" fmla="*/ 0 60000 65536"/>
                <a:gd name="T11" fmla="*/ 0 60000 65536"/>
                <a:gd name="T12" fmla="*/ 0 60000 65536"/>
                <a:gd name="T13" fmla="*/ 0 60000 65536"/>
                <a:gd name="T14" fmla="*/ 0 60000 65536"/>
                <a:gd name="T15" fmla="*/ 0 w 200"/>
                <a:gd name="T16" fmla="*/ 0 h 163"/>
                <a:gd name="T17" fmla="*/ 200 w 200"/>
                <a:gd name="T18" fmla="*/ 163 h 163"/>
              </a:gdLst>
              <a:ahLst/>
              <a:cxnLst>
                <a:cxn ang="T10">
                  <a:pos x="T0" y="T1"/>
                </a:cxn>
                <a:cxn ang="T11">
                  <a:pos x="T2" y="T3"/>
                </a:cxn>
                <a:cxn ang="T12">
                  <a:pos x="T4" y="T5"/>
                </a:cxn>
                <a:cxn ang="T13">
                  <a:pos x="T6" y="T7"/>
                </a:cxn>
                <a:cxn ang="T14">
                  <a:pos x="T8" y="T9"/>
                </a:cxn>
              </a:cxnLst>
              <a:rect l="T15" t="T16" r="T17" b="T18"/>
              <a:pathLst>
                <a:path w="200" h="163">
                  <a:moveTo>
                    <a:pt x="0" y="162"/>
                  </a:moveTo>
                  <a:lnTo>
                    <a:pt x="0" y="0"/>
                  </a:lnTo>
                  <a:lnTo>
                    <a:pt x="199" y="0"/>
                  </a:lnTo>
                  <a:lnTo>
                    <a:pt x="199" y="162"/>
                  </a:lnTo>
                  <a:lnTo>
                    <a:pt x="0" y="162"/>
                  </a:lnTo>
                </a:path>
              </a:pathLst>
            </a:custGeom>
            <a:solidFill>
              <a:srgbClr val="F6BF69"/>
            </a:solidFill>
            <a:ln w="12700" cap="rnd">
              <a:solidFill>
                <a:srgbClr val="000000"/>
              </a:solidFill>
              <a:round/>
              <a:headEnd/>
              <a:tailEnd/>
            </a:ln>
          </p:spPr>
          <p:txBody>
            <a:bodyPr/>
            <a:lstStyle/>
            <a:p>
              <a:endParaRPr lang="en-US"/>
            </a:p>
          </p:txBody>
        </p:sp>
        <p:sp>
          <p:nvSpPr>
            <p:cNvPr id="20526" name="Freeform 47"/>
            <p:cNvSpPr>
              <a:spLocks/>
            </p:cNvSpPr>
            <p:nvPr/>
          </p:nvSpPr>
          <p:spPr bwMode="auto">
            <a:xfrm>
              <a:off x="4462" y="885"/>
              <a:ext cx="201" cy="163"/>
            </a:xfrm>
            <a:custGeom>
              <a:avLst/>
              <a:gdLst>
                <a:gd name="T0" fmla="*/ 0 w 201"/>
                <a:gd name="T1" fmla="*/ 162 h 163"/>
                <a:gd name="T2" fmla="*/ 0 w 201"/>
                <a:gd name="T3" fmla="*/ 0 h 163"/>
                <a:gd name="T4" fmla="*/ 200 w 201"/>
                <a:gd name="T5" fmla="*/ 0 h 163"/>
                <a:gd name="T6" fmla="*/ 200 w 201"/>
                <a:gd name="T7" fmla="*/ 162 h 163"/>
                <a:gd name="T8" fmla="*/ 0 w 201"/>
                <a:gd name="T9" fmla="*/ 162 h 163"/>
                <a:gd name="T10" fmla="*/ 0 60000 65536"/>
                <a:gd name="T11" fmla="*/ 0 60000 65536"/>
                <a:gd name="T12" fmla="*/ 0 60000 65536"/>
                <a:gd name="T13" fmla="*/ 0 60000 65536"/>
                <a:gd name="T14" fmla="*/ 0 60000 65536"/>
                <a:gd name="T15" fmla="*/ 0 w 201"/>
                <a:gd name="T16" fmla="*/ 0 h 163"/>
                <a:gd name="T17" fmla="*/ 201 w 201"/>
                <a:gd name="T18" fmla="*/ 163 h 163"/>
              </a:gdLst>
              <a:ahLst/>
              <a:cxnLst>
                <a:cxn ang="T10">
                  <a:pos x="T0" y="T1"/>
                </a:cxn>
                <a:cxn ang="T11">
                  <a:pos x="T2" y="T3"/>
                </a:cxn>
                <a:cxn ang="T12">
                  <a:pos x="T4" y="T5"/>
                </a:cxn>
                <a:cxn ang="T13">
                  <a:pos x="T6" y="T7"/>
                </a:cxn>
                <a:cxn ang="T14">
                  <a:pos x="T8" y="T9"/>
                </a:cxn>
              </a:cxnLst>
              <a:rect l="T15" t="T16" r="T17" b="T18"/>
              <a:pathLst>
                <a:path w="201" h="163">
                  <a:moveTo>
                    <a:pt x="0" y="162"/>
                  </a:moveTo>
                  <a:lnTo>
                    <a:pt x="0" y="0"/>
                  </a:lnTo>
                  <a:lnTo>
                    <a:pt x="200" y="0"/>
                  </a:lnTo>
                  <a:lnTo>
                    <a:pt x="200" y="162"/>
                  </a:lnTo>
                  <a:lnTo>
                    <a:pt x="0" y="162"/>
                  </a:lnTo>
                </a:path>
              </a:pathLst>
            </a:custGeom>
            <a:solidFill>
              <a:schemeClr val="tx2"/>
            </a:solidFill>
            <a:ln w="12700" cap="rnd">
              <a:solidFill>
                <a:srgbClr val="000000"/>
              </a:solidFill>
              <a:round/>
              <a:headEnd/>
              <a:tailEnd/>
            </a:ln>
          </p:spPr>
          <p:txBody>
            <a:bodyPr/>
            <a:lstStyle/>
            <a:p>
              <a:endParaRPr lang="en-US"/>
            </a:p>
          </p:txBody>
        </p:sp>
        <p:sp>
          <p:nvSpPr>
            <p:cNvPr id="20527" name="Freeform 48"/>
            <p:cNvSpPr>
              <a:spLocks/>
            </p:cNvSpPr>
            <p:nvPr/>
          </p:nvSpPr>
          <p:spPr bwMode="auto">
            <a:xfrm>
              <a:off x="2364" y="885"/>
              <a:ext cx="200" cy="163"/>
            </a:xfrm>
            <a:custGeom>
              <a:avLst/>
              <a:gdLst>
                <a:gd name="T0" fmla="*/ 0 w 200"/>
                <a:gd name="T1" fmla="*/ 162 h 163"/>
                <a:gd name="T2" fmla="*/ 0 w 200"/>
                <a:gd name="T3" fmla="*/ 0 h 163"/>
                <a:gd name="T4" fmla="*/ 199 w 200"/>
                <a:gd name="T5" fmla="*/ 0 h 163"/>
                <a:gd name="T6" fmla="*/ 199 w 200"/>
                <a:gd name="T7" fmla="*/ 162 h 163"/>
                <a:gd name="T8" fmla="*/ 0 w 200"/>
                <a:gd name="T9" fmla="*/ 162 h 163"/>
                <a:gd name="T10" fmla="*/ 0 60000 65536"/>
                <a:gd name="T11" fmla="*/ 0 60000 65536"/>
                <a:gd name="T12" fmla="*/ 0 60000 65536"/>
                <a:gd name="T13" fmla="*/ 0 60000 65536"/>
                <a:gd name="T14" fmla="*/ 0 60000 65536"/>
                <a:gd name="T15" fmla="*/ 0 w 200"/>
                <a:gd name="T16" fmla="*/ 0 h 163"/>
                <a:gd name="T17" fmla="*/ 200 w 200"/>
                <a:gd name="T18" fmla="*/ 163 h 163"/>
              </a:gdLst>
              <a:ahLst/>
              <a:cxnLst>
                <a:cxn ang="T10">
                  <a:pos x="T0" y="T1"/>
                </a:cxn>
                <a:cxn ang="T11">
                  <a:pos x="T2" y="T3"/>
                </a:cxn>
                <a:cxn ang="T12">
                  <a:pos x="T4" y="T5"/>
                </a:cxn>
                <a:cxn ang="T13">
                  <a:pos x="T6" y="T7"/>
                </a:cxn>
                <a:cxn ang="T14">
                  <a:pos x="T8" y="T9"/>
                </a:cxn>
              </a:cxnLst>
              <a:rect l="T15" t="T16" r="T17" b="T18"/>
              <a:pathLst>
                <a:path w="200" h="163">
                  <a:moveTo>
                    <a:pt x="0" y="162"/>
                  </a:moveTo>
                  <a:lnTo>
                    <a:pt x="0" y="0"/>
                  </a:lnTo>
                  <a:lnTo>
                    <a:pt x="199" y="0"/>
                  </a:lnTo>
                  <a:lnTo>
                    <a:pt x="199" y="162"/>
                  </a:lnTo>
                  <a:lnTo>
                    <a:pt x="0" y="162"/>
                  </a:lnTo>
                </a:path>
              </a:pathLst>
            </a:custGeom>
            <a:solidFill>
              <a:srgbClr val="F6BF69"/>
            </a:solidFill>
            <a:ln w="12700" cap="rnd">
              <a:solidFill>
                <a:srgbClr val="000000"/>
              </a:solidFill>
              <a:round/>
              <a:headEnd/>
              <a:tailEnd/>
            </a:ln>
          </p:spPr>
          <p:txBody>
            <a:bodyPr/>
            <a:lstStyle/>
            <a:p>
              <a:endParaRPr lang="en-US"/>
            </a:p>
          </p:txBody>
        </p:sp>
        <p:sp>
          <p:nvSpPr>
            <p:cNvPr id="20528" name="Rectangle 49"/>
            <p:cNvSpPr>
              <a:spLocks noChangeArrowheads="1"/>
            </p:cNvSpPr>
            <p:nvPr/>
          </p:nvSpPr>
          <p:spPr bwMode="auto">
            <a:xfrm>
              <a:off x="2340" y="891"/>
              <a:ext cx="269" cy="190"/>
            </a:xfrm>
            <a:prstGeom prst="rect">
              <a:avLst/>
            </a:prstGeom>
            <a:noFill/>
            <a:ln w="12700">
              <a:noFill/>
              <a:miter lim="800000"/>
              <a:headEnd/>
              <a:tailEnd/>
            </a:ln>
          </p:spPr>
          <p:txBody>
            <a:bodyPr wrap="none" lIns="90488" tIns="44450" rIns="90488" bIns="44450">
              <a:spAutoFit/>
            </a:bodyPr>
            <a:lstStyle/>
            <a:p>
              <a:pPr eaLnBrk="0" hangingPunct="0"/>
              <a:r>
                <a:rPr lang="en-US" sz="1400" b="1">
                  <a:solidFill>
                    <a:schemeClr val="bg2"/>
                  </a:solidFill>
                  <a:latin typeface="Arial" pitchFamily="34" charset="0"/>
                </a:rPr>
                <a:t>3,4</a:t>
              </a:r>
            </a:p>
          </p:txBody>
        </p:sp>
        <p:sp>
          <p:nvSpPr>
            <p:cNvPr id="20529" name="Rectangle 50"/>
            <p:cNvSpPr>
              <a:spLocks noChangeArrowheads="1"/>
            </p:cNvSpPr>
            <p:nvPr/>
          </p:nvSpPr>
          <p:spPr bwMode="auto">
            <a:xfrm>
              <a:off x="2634" y="884"/>
              <a:ext cx="269" cy="190"/>
            </a:xfrm>
            <a:prstGeom prst="rect">
              <a:avLst/>
            </a:prstGeom>
            <a:noFill/>
            <a:ln w="12700">
              <a:noFill/>
              <a:miter lim="800000"/>
              <a:headEnd/>
              <a:tailEnd/>
            </a:ln>
          </p:spPr>
          <p:txBody>
            <a:bodyPr wrap="none" lIns="90488" tIns="44450" rIns="90488" bIns="44450">
              <a:spAutoFit/>
            </a:bodyPr>
            <a:lstStyle/>
            <a:p>
              <a:pPr eaLnBrk="0" hangingPunct="0"/>
              <a:r>
                <a:rPr lang="en-US" sz="1400" b="1">
                  <a:solidFill>
                    <a:schemeClr val="bg2"/>
                  </a:solidFill>
                  <a:latin typeface="Arial" pitchFamily="34" charset="0"/>
                </a:rPr>
                <a:t>6,2</a:t>
              </a:r>
            </a:p>
          </p:txBody>
        </p:sp>
        <p:sp>
          <p:nvSpPr>
            <p:cNvPr id="20530" name="Rectangle 51"/>
            <p:cNvSpPr>
              <a:spLocks noChangeArrowheads="1"/>
            </p:cNvSpPr>
            <p:nvPr/>
          </p:nvSpPr>
          <p:spPr bwMode="auto">
            <a:xfrm>
              <a:off x="2934" y="891"/>
              <a:ext cx="269" cy="190"/>
            </a:xfrm>
            <a:prstGeom prst="rect">
              <a:avLst/>
            </a:prstGeom>
            <a:noFill/>
            <a:ln w="12700">
              <a:noFill/>
              <a:miter lim="800000"/>
              <a:headEnd/>
              <a:tailEnd/>
            </a:ln>
          </p:spPr>
          <p:txBody>
            <a:bodyPr wrap="none" lIns="90488" tIns="44450" rIns="90488" bIns="44450">
              <a:spAutoFit/>
            </a:bodyPr>
            <a:lstStyle/>
            <a:p>
              <a:pPr eaLnBrk="0" hangingPunct="0"/>
              <a:r>
                <a:rPr lang="en-US" sz="1400" b="1">
                  <a:solidFill>
                    <a:schemeClr val="bg2"/>
                  </a:solidFill>
                  <a:latin typeface="Arial" pitchFamily="34" charset="0"/>
                </a:rPr>
                <a:t>9,4</a:t>
              </a:r>
            </a:p>
          </p:txBody>
        </p:sp>
        <p:sp>
          <p:nvSpPr>
            <p:cNvPr id="20531" name="Rectangle 52"/>
            <p:cNvSpPr>
              <a:spLocks noChangeArrowheads="1"/>
            </p:cNvSpPr>
            <p:nvPr/>
          </p:nvSpPr>
          <p:spPr bwMode="auto">
            <a:xfrm>
              <a:off x="3234" y="891"/>
              <a:ext cx="269" cy="190"/>
            </a:xfrm>
            <a:prstGeom prst="rect">
              <a:avLst/>
            </a:prstGeom>
            <a:noFill/>
            <a:ln w="12700">
              <a:noFill/>
              <a:miter lim="800000"/>
              <a:headEnd/>
              <a:tailEnd/>
            </a:ln>
          </p:spPr>
          <p:txBody>
            <a:bodyPr wrap="none" lIns="90488" tIns="44450" rIns="90488" bIns="44450">
              <a:spAutoFit/>
            </a:bodyPr>
            <a:lstStyle/>
            <a:p>
              <a:pPr eaLnBrk="0" hangingPunct="0"/>
              <a:r>
                <a:rPr lang="en-US" sz="1400" b="1">
                  <a:solidFill>
                    <a:schemeClr val="bg2"/>
                  </a:solidFill>
                  <a:latin typeface="Arial" pitchFamily="34" charset="0"/>
                </a:rPr>
                <a:t>8,7</a:t>
              </a:r>
            </a:p>
          </p:txBody>
        </p:sp>
        <p:sp>
          <p:nvSpPr>
            <p:cNvPr id="20532" name="Rectangle 53"/>
            <p:cNvSpPr>
              <a:spLocks noChangeArrowheads="1"/>
            </p:cNvSpPr>
            <p:nvPr/>
          </p:nvSpPr>
          <p:spPr bwMode="auto">
            <a:xfrm>
              <a:off x="3534" y="891"/>
              <a:ext cx="269" cy="190"/>
            </a:xfrm>
            <a:prstGeom prst="rect">
              <a:avLst/>
            </a:prstGeom>
            <a:noFill/>
            <a:ln w="12700">
              <a:noFill/>
              <a:miter lim="800000"/>
              <a:headEnd/>
              <a:tailEnd/>
            </a:ln>
          </p:spPr>
          <p:txBody>
            <a:bodyPr wrap="none" lIns="90488" tIns="44450" rIns="90488" bIns="44450">
              <a:spAutoFit/>
            </a:bodyPr>
            <a:lstStyle/>
            <a:p>
              <a:pPr eaLnBrk="0" hangingPunct="0"/>
              <a:r>
                <a:rPr lang="en-US" sz="1400" b="1">
                  <a:solidFill>
                    <a:schemeClr val="bg2"/>
                  </a:solidFill>
                  <a:latin typeface="Arial" pitchFamily="34" charset="0"/>
                </a:rPr>
                <a:t>5,6</a:t>
              </a:r>
            </a:p>
          </p:txBody>
        </p:sp>
        <p:sp>
          <p:nvSpPr>
            <p:cNvPr id="20533" name="Rectangle 54"/>
            <p:cNvSpPr>
              <a:spLocks noChangeArrowheads="1"/>
            </p:cNvSpPr>
            <p:nvPr/>
          </p:nvSpPr>
          <p:spPr bwMode="auto">
            <a:xfrm>
              <a:off x="3834" y="891"/>
              <a:ext cx="269" cy="190"/>
            </a:xfrm>
            <a:prstGeom prst="rect">
              <a:avLst/>
            </a:prstGeom>
            <a:noFill/>
            <a:ln w="12700">
              <a:noFill/>
              <a:miter lim="800000"/>
              <a:headEnd/>
              <a:tailEnd/>
            </a:ln>
          </p:spPr>
          <p:txBody>
            <a:bodyPr wrap="none" lIns="90488" tIns="44450" rIns="90488" bIns="44450">
              <a:spAutoFit/>
            </a:bodyPr>
            <a:lstStyle/>
            <a:p>
              <a:pPr eaLnBrk="0" hangingPunct="0"/>
              <a:r>
                <a:rPr lang="en-US" sz="1400" b="1">
                  <a:solidFill>
                    <a:schemeClr val="bg2"/>
                  </a:solidFill>
                  <a:latin typeface="Arial" pitchFamily="34" charset="0"/>
                </a:rPr>
                <a:t>3,1</a:t>
              </a:r>
            </a:p>
          </p:txBody>
        </p:sp>
        <p:sp>
          <p:nvSpPr>
            <p:cNvPr id="20534" name="Rectangle 55"/>
            <p:cNvSpPr>
              <a:spLocks noChangeArrowheads="1"/>
            </p:cNvSpPr>
            <p:nvPr/>
          </p:nvSpPr>
          <p:spPr bwMode="auto">
            <a:xfrm>
              <a:off x="4178" y="884"/>
              <a:ext cx="176" cy="190"/>
            </a:xfrm>
            <a:prstGeom prst="rect">
              <a:avLst/>
            </a:prstGeom>
            <a:noFill/>
            <a:ln w="12700">
              <a:noFill/>
              <a:miter lim="800000"/>
              <a:headEnd/>
              <a:tailEnd/>
            </a:ln>
          </p:spPr>
          <p:txBody>
            <a:bodyPr wrap="none" lIns="90488" tIns="44450" rIns="90488" bIns="44450">
              <a:spAutoFit/>
            </a:bodyPr>
            <a:lstStyle/>
            <a:p>
              <a:pPr eaLnBrk="0" hangingPunct="0"/>
              <a:r>
                <a:rPr lang="en-US" sz="1400" b="1">
                  <a:solidFill>
                    <a:schemeClr val="bg2"/>
                  </a:solidFill>
                  <a:latin typeface="Arial" pitchFamily="34" charset="0"/>
                </a:rPr>
                <a:t>2</a:t>
              </a:r>
            </a:p>
          </p:txBody>
        </p:sp>
        <p:sp>
          <p:nvSpPr>
            <p:cNvPr id="20535" name="Rectangle 56"/>
            <p:cNvSpPr>
              <a:spLocks noChangeArrowheads="1"/>
            </p:cNvSpPr>
            <p:nvPr/>
          </p:nvSpPr>
          <p:spPr bwMode="auto">
            <a:xfrm>
              <a:off x="2334" y="1215"/>
              <a:ext cx="269" cy="190"/>
            </a:xfrm>
            <a:prstGeom prst="rect">
              <a:avLst/>
            </a:prstGeom>
            <a:noFill/>
            <a:ln w="12700">
              <a:noFill/>
              <a:miter lim="800000"/>
              <a:headEnd/>
              <a:tailEnd/>
            </a:ln>
          </p:spPr>
          <p:txBody>
            <a:bodyPr wrap="none" lIns="90488" tIns="44450" rIns="90488" bIns="44450">
              <a:spAutoFit/>
            </a:bodyPr>
            <a:lstStyle/>
            <a:p>
              <a:pPr eaLnBrk="0" hangingPunct="0"/>
              <a:r>
                <a:rPr lang="en-US" sz="1400" b="1">
                  <a:solidFill>
                    <a:schemeClr val="bg2"/>
                  </a:solidFill>
                  <a:latin typeface="Arial" pitchFamily="34" charset="0"/>
                </a:rPr>
                <a:t>3,4</a:t>
              </a:r>
            </a:p>
          </p:txBody>
        </p:sp>
        <p:sp>
          <p:nvSpPr>
            <p:cNvPr id="20536" name="Rectangle 57"/>
            <p:cNvSpPr>
              <a:spLocks noChangeArrowheads="1"/>
            </p:cNvSpPr>
            <p:nvPr/>
          </p:nvSpPr>
          <p:spPr bwMode="auto">
            <a:xfrm>
              <a:off x="3534" y="1215"/>
              <a:ext cx="269" cy="190"/>
            </a:xfrm>
            <a:prstGeom prst="rect">
              <a:avLst/>
            </a:prstGeom>
            <a:noFill/>
            <a:ln w="12700">
              <a:noFill/>
              <a:miter lim="800000"/>
              <a:headEnd/>
              <a:tailEnd/>
            </a:ln>
          </p:spPr>
          <p:txBody>
            <a:bodyPr wrap="none" lIns="90488" tIns="44450" rIns="90488" bIns="44450">
              <a:spAutoFit/>
            </a:bodyPr>
            <a:lstStyle/>
            <a:p>
              <a:pPr eaLnBrk="0" hangingPunct="0"/>
              <a:r>
                <a:rPr lang="en-US" sz="1400" b="1">
                  <a:solidFill>
                    <a:schemeClr val="bg2"/>
                  </a:solidFill>
                  <a:latin typeface="Arial" pitchFamily="34" charset="0"/>
                </a:rPr>
                <a:t>5,6</a:t>
              </a:r>
            </a:p>
          </p:txBody>
        </p:sp>
        <p:sp>
          <p:nvSpPr>
            <p:cNvPr id="20537" name="Rectangle 58"/>
            <p:cNvSpPr>
              <a:spLocks noChangeArrowheads="1"/>
            </p:cNvSpPr>
            <p:nvPr/>
          </p:nvSpPr>
          <p:spPr bwMode="auto">
            <a:xfrm>
              <a:off x="2634" y="1215"/>
              <a:ext cx="269" cy="190"/>
            </a:xfrm>
            <a:prstGeom prst="rect">
              <a:avLst/>
            </a:prstGeom>
            <a:noFill/>
            <a:ln w="12700">
              <a:noFill/>
              <a:miter lim="800000"/>
              <a:headEnd/>
              <a:tailEnd/>
            </a:ln>
          </p:spPr>
          <p:txBody>
            <a:bodyPr wrap="none" lIns="90488" tIns="44450" rIns="90488" bIns="44450">
              <a:spAutoFit/>
            </a:bodyPr>
            <a:lstStyle/>
            <a:p>
              <a:pPr eaLnBrk="0" hangingPunct="0"/>
              <a:r>
                <a:rPr lang="en-US" sz="1400" b="1">
                  <a:solidFill>
                    <a:schemeClr val="bg2"/>
                  </a:solidFill>
                  <a:latin typeface="Arial" pitchFamily="34" charset="0"/>
                </a:rPr>
                <a:t>2,6</a:t>
              </a:r>
            </a:p>
          </p:txBody>
        </p:sp>
        <p:sp>
          <p:nvSpPr>
            <p:cNvPr id="20538" name="Rectangle 59"/>
            <p:cNvSpPr>
              <a:spLocks noChangeArrowheads="1"/>
            </p:cNvSpPr>
            <p:nvPr/>
          </p:nvSpPr>
          <p:spPr bwMode="auto">
            <a:xfrm>
              <a:off x="2934" y="1215"/>
              <a:ext cx="269" cy="190"/>
            </a:xfrm>
            <a:prstGeom prst="rect">
              <a:avLst/>
            </a:prstGeom>
            <a:noFill/>
            <a:ln w="12700">
              <a:noFill/>
              <a:miter lim="800000"/>
              <a:headEnd/>
              <a:tailEnd/>
            </a:ln>
          </p:spPr>
          <p:txBody>
            <a:bodyPr wrap="none" lIns="90488" tIns="44450" rIns="90488" bIns="44450">
              <a:spAutoFit/>
            </a:bodyPr>
            <a:lstStyle/>
            <a:p>
              <a:pPr eaLnBrk="0" hangingPunct="0"/>
              <a:r>
                <a:rPr lang="en-US" sz="1400" b="1">
                  <a:solidFill>
                    <a:schemeClr val="bg2"/>
                  </a:solidFill>
                  <a:latin typeface="Arial" pitchFamily="34" charset="0"/>
                </a:rPr>
                <a:t>4,9</a:t>
              </a:r>
            </a:p>
          </p:txBody>
        </p:sp>
        <p:sp>
          <p:nvSpPr>
            <p:cNvPr id="20539" name="Rectangle 60"/>
            <p:cNvSpPr>
              <a:spLocks noChangeArrowheads="1"/>
            </p:cNvSpPr>
            <p:nvPr/>
          </p:nvSpPr>
          <p:spPr bwMode="auto">
            <a:xfrm>
              <a:off x="3240" y="1215"/>
              <a:ext cx="269" cy="190"/>
            </a:xfrm>
            <a:prstGeom prst="rect">
              <a:avLst/>
            </a:prstGeom>
            <a:noFill/>
            <a:ln w="12700">
              <a:noFill/>
              <a:miter lim="800000"/>
              <a:headEnd/>
              <a:tailEnd/>
            </a:ln>
          </p:spPr>
          <p:txBody>
            <a:bodyPr wrap="none" lIns="90488" tIns="44450" rIns="90488" bIns="44450">
              <a:spAutoFit/>
            </a:bodyPr>
            <a:lstStyle/>
            <a:p>
              <a:pPr eaLnBrk="0" hangingPunct="0"/>
              <a:r>
                <a:rPr lang="en-US" sz="1400" b="1">
                  <a:solidFill>
                    <a:schemeClr val="bg2"/>
                  </a:solidFill>
                  <a:latin typeface="Arial" pitchFamily="34" charset="0"/>
                </a:rPr>
                <a:t>7,8</a:t>
              </a:r>
            </a:p>
          </p:txBody>
        </p:sp>
        <p:sp>
          <p:nvSpPr>
            <p:cNvPr id="20540" name="Rectangle 61"/>
            <p:cNvSpPr>
              <a:spLocks noChangeArrowheads="1"/>
            </p:cNvSpPr>
            <p:nvPr/>
          </p:nvSpPr>
          <p:spPr bwMode="auto">
            <a:xfrm>
              <a:off x="3828" y="1207"/>
              <a:ext cx="269" cy="190"/>
            </a:xfrm>
            <a:prstGeom prst="rect">
              <a:avLst/>
            </a:prstGeom>
            <a:noFill/>
            <a:ln w="12700">
              <a:noFill/>
              <a:miter lim="800000"/>
              <a:headEnd/>
              <a:tailEnd/>
            </a:ln>
          </p:spPr>
          <p:txBody>
            <a:bodyPr wrap="none" lIns="90488" tIns="44450" rIns="90488" bIns="44450">
              <a:spAutoFit/>
            </a:bodyPr>
            <a:lstStyle/>
            <a:p>
              <a:pPr eaLnBrk="0" hangingPunct="0"/>
              <a:r>
                <a:rPr lang="en-US" sz="1400" b="1">
                  <a:solidFill>
                    <a:schemeClr val="bg2"/>
                  </a:solidFill>
                  <a:latin typeface="Arial" pitchFamily="34" charset="0"/>
                </a:rPr>
                <a:t>1,3</a:t>
              </a:r>
            </a:p>
          </p:txBody>
        </p:sp>
        <p:sp>
          <p:nvSpPr>
            <p:cNvPr id="20541" name="Rectangle 62"/>
            <p:cNvSpPr>
              <a:spLocks noChangeArrowheads="1"/>
            </p:cNvSpPr>
            <p:nvPr/>
          </p:nvSpPr>
          <p:spPr bwMode="auto">
            <a:xfrm>
              <a:off x="4171" y="1207"/>
              <a:ext cx="176" cy="190"/>
            </a:xfrm>
            <a:prstGeom prst="rect">
              <a:avLst/>
            </a:prstGeom>
            <a:noFill/>
            <a:ln w="12700">
              <a:noFill/>
              <a:miter lim="800000"/>
              <a:headEnd/>
              <a:tailEnd/>
            </a:ln>
          </p:spPr>
          <p:txBody>
            <a:bodyPr wrap="none" lIns="90488" tIns="44450" rIns="90488" bIns="44450">
              <a:spAutoFit/>
            </a:bodyPr>
            <a:lstStyle/>
            <a:p>
              <a:pPr eaLnBrk="0" hangingPunct="0"/>
              <a:r>
                <a:rPr lang="en-US" sz="1400" b="1">
                  <a:solidFill>
                    <a:schemeClr val="bg2"/>
                  </a:solidFill>
                  <a:latin typeface="Arial" pitchFamily="34" charset="0"/>
                </a:rPr>
                <a:t>2</a:t>
              </a:r>
            </a:p>
          </p:txBody>
        </p:sp>
        <p:sp>
          <p:nvSpPr>
            <p:cNvPr id="20542" name="Rectangle 63"/>
            <p:cNvSpPr>
              <a:spLocks noChangeArrowheads="1"/>
            </p:cNvSpPr>
            <p:nvPr/>
          </p:nvSpPr>
          <p:spPr bwMode="auto">
            <a:xfrm>
              <a:off x="2478" y="1544"/>
              <a:ext cx="269" cy="190"/>
            </a:xfrm>
            <a:prstGeom prst="rect">
              <a:avLst/>
            </a:prstGeom>
            <a:noFill/>
            <a:ln w="12700">
              <a:noFill/>
              <a:miter lim="800000"/>
              <a:headEnd/>
              <a:tailEnd/>
            </a:ln>
          </p:spPr>
          <p:txBody>
            <a:bodyPr wrap="none" lIns="90488" tIns="44450" rIns="90488" bIns="44450">
              <a:spAutoFit/>
            </a:bodyPr>
            <a:lstStyle/>
            <a:p>
              <a:pPr eaLnBrk="0" hangingPunct="0"/>
              <a:r>
                <a:rPr lang="en-US" sz="1400" b="1">
                  <a:solidFill>
                    <a:schemeClr val="bg2"/>
                  </a:solidFill>
                  <a:latin typeface="Arial" pitchFamily="34" charset="0"/>
                </a:rPr>
                <a:t>2,3</a:t>
              </a:r>
            </a:p>
          </p:txBody>
        </p:sp>
        <p:sp>
          <p:nvSpPr>
            <p:cNvPr id="20543" name="Rectangle 64"/>
            <p:cNvSpPr>
              <a:spLocks noChangeArrowheads="1"/>
            </p:cNvSpPr>
            <p:nvPr/>
          </p:nvSpPr>
          <p:spPr bwMode="auto">
            <a:xfrm>
              <a:off x="2484" y="1699"/>
              <a:ext cx="269" cy="190"/>
            </a:xfrm>
            <a:prstGeom prst="rect">
              <a:avLst/>
            </a:prstGeom>
            <a:noFill/>
            <a:ln w="12700">
              <a:noFill/>
              <a:miter lim="800000"/>
              <a:headEnd/>
              <a:tailEnd/>
            </a:ln>
          </p:spPr>
          <p:txBody>
            <a:bodyPr wrap="none" lIns="90488" tIns="44450" rIns="90488" bIns="44450">
              <a:spAutoFit/>
            </a:bodyPr>
            <a:lstStyle/>
            <a:p>
              <a:pPr eaLnBrk="0" hangingPunct="0"/>
              <a:r>
                <a:rPr lang="en-US" sz="1400" b="1">
                  <a:solidFill>
                    <a:schemeClr val="bg2"/>
                  </a:solidFill>
                  <a:latin typeface="Arial" pitchFamily="34" charset="0"/>
                </a:rPr>
                <a:t>4,6</a:t>
              </a:r>
            </a:p>
          </p:txBody>
        </p:sp>
        <p:sp>
          <p:nvSpPr>
            <p:cNvPr id="20544" name="Rectangle 65"/>
            <p:cNvSpPr>
              <a:spLocks noChangeArrowheads="1"/>
            </p:cNvSpPr>
            <p:nvPr/>
          </p:nvSpPr>
          <p:spPr bwMode="auto">
            <a:xfrm>
              <a:off x="3084" y="1511"/>
              <a:ext cx="269" cy="190"/>
            </a:xfrm>
            <a:prstGeom prst="rect">
              <a:avLst/>
            </a:prstGeom>
            <a:noFill/>
            <a:ln w="12700">
              <a:noFill/>
              <a:miter lim="800000"/>
              <a:headEnd/>
              <a:tailEnd/>
            </a:ln>
          </p:spPr>
          <p:txBody>
            <a:bodyPr wrap="none" lIns="90488" tIns="44450" rIns="90488" bIns="44450">
              <a:spAutoFit/>
            </a:bodyPr>
            <a:lstStyle/>
            <a:p>
              <a:pPr eaLnBrk="0" hangingPunct="0"/>
              <a:r>
                <a:rPr lang="en-US" sz="1400" b="1">
                  <a:solidFill>
                    <a:schemeClr val="bg2"/>
                  </a:solidFill>
                  <a:latin typeface="Arial" pitchFamily="34" charset="0"/>
                </a:rPr>
                <a:t>4,7</a:t>
              </a:r>
            </a:p>
          </p:txBody>
        </p:sp>
        <p:sp>
          <p:nvSpPr>
            <p:cNvPr id="20545" name="Rectangle 66"/>
            <p:cNvSpPr>
              <a:spLocks noChangeArrowheads="1"/>
            </p:cNvSpPr>
            <p:nvPr/>
          </p:nvSpPr>
          <p:spPr bwMode="auto">
            <a:xfrm>
              <a:off x="3078" y="1679"/>
              <a:ext cx="269" cy="190"/>
            </a:xfrm>
            <a:prstGeom prst="rect">
              <a:avLst/>
            </a:prstGeom>
            <a:noFill/>
            <a:ln w="12700">
              <a:noFill/>
              <a:miter lim="800000"/>
              <a:headEnd/>
              <a:tailEnd/>
            </a:ln>
          </p:spPr>
          <p:txBody>
            <a:bodyPr wrap="none" lIns="90488" tIns="44450" rIns="90488" bIns="44450">
              <a:spAutoFit/>
            </a:bodyPr>
            <a:lstStyle/>
            <a:p>
              <a:pPr eaLnBrk="0" hangingPunct="0"/>
              <a:r>
                <a:rPr lang="en-US" sz="1400" b="1">
                  <a:solidFill>
                    <a:schemeClr val="bg2"/>
                  </a:solidFill>
                  <a:latin typeface="Arial" pitchFamily="34" charset="0"/>
                </a:rPr>
                <a:t>8,9</a:t>
              </a:r>
            </a:p>
          </p:txBody>
        </p:sp>
        <p:sp>
          <p:nvSpPr>
            <p:cNvPr id="20546" name="Rectangle 67"/>
            <p:cNvSpPr>
              <a:spLocks noChangeArrowheads="1"/>
            </p:cNvSpPr>
            <p:nvPr/>
          </p:nvSpPr>
          <p:spPr bwMode="auto">
            <a:xfrm>
              <a:off x="3697" y="1524"/>
              <a:ext cx="269" cy="190"/>
            </a:xfrm>
            <a:prstGeom prst="rect">
              <a:avLst/>
            </a:prstGeom>
            <a:noFill/>
            <a:ln w="12700">
              <a:noFill/>
              <a:miter lim="800000"/>
              <a:headEnd/>
              <a:tailEnd/>
            </a:ln>
          </p:spPr>
          <p:txBody>
            <a:bodyPr wrap="none" lIns="90488" tIns="44450" rIns="90488" bIns="44450">
              <a:spAutoFit/>
            </a:bodyPr>
            <a:lstStyle/>
            <a:p>
              <a:pPr eaLnBrk="0" hangingPunct="0"/>
              <a:r>
                <a:rPr lang="en-US" sz="1400" b="1">
                  <a:solidFill>
                    <a:schemeClr val="bg2"/>
                  </a:solidFill>
                  <a:latin typeface="Arial" pitchFamily="34" charset="0"/>
                </a:rPr>
                <a:t>1,3</a:t>
              </a:r>
            </a:p>
          </p:txBody>
        </p:sp>
        <p:sp>
          <p:nvSpPr>
            <p:cNvPr id="20547" name="Rectangle 68"/>
            <p:cNvSpPr>
              <a:spLocks noChangeArrowheads="1"/>
            </p:cNvSpPr>
            <p:nvPr/>
          </p:nvSpPr>
          <p:spPr bwMode="auto">
            <a:xfrm>
              <a:off x="3690" y="1679"/>
              <a:ext cx="269" cy="190"/>
            </a:xfrm>
            <a:prstGeom prst="rect">
              <a:avLst/>
            </a:prstGeom>
            <a:noFill/>
            <a:ln w="12700">
              <a:noFill/>
              <a:miter lim="800000"/>
              <a:headEnd/>
              <a:tailEnd/>
            </a:ln>
          </p:spPr>
          <p:txBody>
            <a:bodyPr wrap="none" lIns="90488" tIns="44450" rIns="90488" bIns="44450">
              <a:spAutoFit/>
            </a:bodyPr>
            <a:lstStyle/>
            <a:p>
              <a:pPr eaLnBrk="0" hangingPunct="0"/>
              <a:r>
                <a:rPr lang="en-US" sz="1400" b="1">
                  <a:solidFill>
                    <a:schemeClr val="bg2"/>
                  </a:solidFill>
                  <a:latin typeface="Arial" pitchFamily="34" charset="0"/>
                </a:rPr>
                <a:t>5,6</a:t>
              </a:r>
            </a:p>
          </p:txBody>
        </p:sp>
        <p:sp>
          <p:nvSpPr>
            <p:cNvPr id="20548" name="Rectangle 69"/>
            <p:cNvSpPr>
              <a:spLocks noChangeArrowheads="1"/>
            </p:cNvSpPr>
            <p:nvPr/>
          </p:nvSpPr>
          <p:spPr bwMode="auto">
            <a:xfrm>
              <a:off x="4321" y="1679"/>
              <a:ext cx="176" cy="190"/>
            </a:xfrm>
            <a:prstGeom prst="rect">
              <a:avLst/>
            </a:prstGeom>
            <a:noFill/>
            <a:ln w="12700">
              <a:noFill/>
              <a:miter lim="800000"/>
              <a:headEnd/>
              <a:tailEnd/>
            </a:ln>
          </p:spPr>
          <p:txBody>
            <a:bodyPr wrap="none" lIns="90488" tIns="44450" rIns="90488" bIns="44450">
              <a:spAutoFit/>
            </a:bodyPr>
            <a:lstStyle/>
            <a:p>
              <a:pPr eaLnBrk="0" hangingPunct="0"/>
              <a:r>
                <a:rPr lang="en-US" sz="1400" b="1">
                  <a:solidFill>
                    <a:schemeClr val="bg2"/>
                  </a:solidFill>
                  <a:latin typeface="Arial" pitchFamily="34" charset="0"/>
                </a:rPr>
                <a:t>2</a:t>
              </a:r>
            </a:p>
          </p:txBody>
        </p:sp>
        <p:sp>
          <p:nvSpPr>
            <p:cNvPr id="20549" name="Rectangle 70"/>
            <p:cNvSpPr>
              <a:spLocks noChangeArrowheads="1"/>
            </p:cNvSpPr>
            <p:nvPr/>
          </p:nvSpPr>
          <p:spPr bwMode="auto">
            <a:xfrm>
              <a:off x="2784" y="2022"/>
              <a:ext cx="269" cy="190"/>
            </a:xfrm>
            <a:prstGeom prst="rect">
              <a:avLst/>
            </a:prstGeom>
            <a:noFill/>
            <a:ln w="12700">
              <a:noFill/>
              <a:miter lim="800000"/>
              <a:headEnd/>
              <a:tailEnd/>
            </a:ln>
          </p:spPr>
          <p:txBody>
            <a:bodyPr wrap="none" lIns="90488" tIns="44450" rIns="90488" bIns="44450">
              <a:spAutoFit/>
            </a:bodyPr>
            <a:lstStyle/>
            <a:p>
              <a:pPr eaLnBrk="0" hangingPunct="0"/>
              <a:r>
                <a:rPr lang="en-US" sz="1400" b="1">
                  <a:solidFill>
                    <a:schemeClr val="bg2"/>
                  </a:solidFill>
                  <a:latin typeface="Arial" pitchFamily="34" charset="0"/>
                </a:rPr>
                <a:t>2,3</a:t>
              </a:r>
            </a:p>
          </p:txBody>
        </p:sp>
        <p:sp>
          <p:nvSpPr>
            <p:cNvPr id="20550" name="Rectangle 71"/>
            <p:cNvSpPr>
              <a:spLocks noChangeArrowheads="1"/>
            </p:cNvSpPr>
            <p:nvPr/>
          </p:nvSpPr>
          <p:spPr bwMode="auto">
            <a:xfrm>
              <a:off x="2784" y="2191"/>
              <a:ext cx="269" cy="190"/>
            </a:xfrm>
            <a:prstGeom prst="rect">
              <a:avLst/>
            </a:prstGeom>
            <a:noFill/>
            <a:ln w="12700">
              <a:noFill/>
              <a:miter lim="800000"/>
              <a:headEnd/>
              <a:tailEnd/>
            </a:ln>
          </p:spPr>
          <p:txBody>
            <a:bodyPr wrap="none" lIns="90488" tIns="44450" rIns="90488" bIns="44450">
              <a:spAutoFit/>
            </a:bodyPr>
            <a:lstStyle/>
            <a:p>
              <a:pPr eaLnBrk="0" hangingPunct="0"/>
              <a:r>
                <a:rPr lang="en-US" sz="1400" b="1">
                  <a:solidFill>
                    <a:schemeClr val="bg2"/>
                  </a:solidFill>
                  <a:latin typeface="Arial" pitchFamily="34" charset="0"/>
                </a:rPr>
                <a:t>4,4</a:t>
              </a:r>
            </a:p>
          </p:txBody>
        </p:sp>
        <p:sp>
          <p:nvSpPr>
            <p:cNvPr id="20551" name="Rectangle 72"/>
            <p:cNvSpPr>
              <a:spLocks noChangeArrowheads="1"/>
            </p:cNvSpPr>
            <p:nvPr/>
          </p:nvSpPr>
          <p:spPr bwMode="auto">
            <a:xfrm>
              <a:off x="2790" y="2346"/>
              <a:ext cx="269" cy="190"/>
            </a:xfrm>
            <a:prstGeom prst="rect">
              <a:avLst/>
            </a:prstGeom>
            <a:noFill/>
            <a:ln w="12700">
              <a:noFill/>
              <a:miter lim="800000"/>
              <a:headEnd/>
              <a:tailEnd/>
            </a:ln>
          </p:spPr>
          <p:txBody>
            <a:bodyPr wrap="none" lIns="90488" tIns="44450" rIns="90488" bIns="44450">
              <a:spAutoFit/>
            </a:bodyPr>
            <a:lstStyle/>
            <a:p>
              <a:pPr eaLnBrk="0" hangingPunct="0"/>
              <a:r>
                <a:rPr lang="en-US" sz="1400" b="1">
                  <a:solidFill>
                    <a:schemeClr val="bg2"/>
                  </a:solidFill>
                  <a:latin typeface="Arial" pitchFamily="34" charset="0"/>
                </a:rPr>
                <a:t>6,7</a:t>
              </a:r>
            </a:p>
          </p:txBody>
        </p:sp>
        <p:sp>
          <p:nvSpPr>
            <p:cNvPr id="20552" name="Rectangle 73"/>
            <p:cNvSpPr>
              <a:spLocks noChangeArrowheads="1"/>
            </p:cNvSpPr>
            <p:nvPr/>
          </p:nvSpPr>
          <p:spPr bwMode="auto">
            <a:xfrm>
              <a:off x="2784" y="2514"/>
              <a:ext cx="269" cy="190"/>
            </a:xfrm>
            <a:prstGeom prst="rect">
              <a:avLst/>
            </a:prstGeom>
            <a:noFill/>
            <a:ln w="12700">
              <a:noFill/>
              <a:miter lim="800000"/>
              <a:headEnd/>
              <a:tailEnd/>
            </a:ln>
          </p:spPr>
          <p:txBody>
            <a:bodyPr wrap="none" lIns="90488" tIns="44450" rIns="90488" bIns="44450">
              <a:spAutoFit/>
            </a:bodyPr>
            <a:lstStyle/>
            <a:p>
              <a:pPr eaLnBrk="0" hangingPunct="0"/>
              <a:r>
                <a:rPr lang="en-US" sz="1400" b="1">
                  <a:solidFill>
                    <a:schemeClr val="bg2"/>
                  </a:solidFill>
                  <a:latin typeface="Arial" pitchFamily="34" charset="0"/>
                </a:rPr>
                <a:t>8,9</a:t>
              </a:r>
            </a:p>
          </p:txBody>
        </p:sp>
        <p:sp>
          <p:nvSpPr>
            <p:cNvPr id="20553" name="Rectangle 74"/>
            <p:cNvSpPr>
              <a:spLocks noChangeArrowheads="1"/>
            </p:cNvSpPr>
            <p:nvPr/>
          </p:nvSpPr>
          <p:spPr bwMode="auto">
            <a:xfrm>
              <a:off x="3985" y="2191"/>
              <a:ext cx="269" cy="190"/>
            </a:xfrm>
            <a:prstGeom prst="rect">
              <a:avLst/>
            </a:prstGeom>
            <a:noFill/>
            <a:ln w="12700">
              <a:noFill/>
              <a:miter lim="800000"/>
              <a:headEnd/>
              <a:tailEnd/>
            </a:ln>
          </p:spPr>
          <p:txBody>
            <a:bodyPr wrap="none" lIns="90488" tIns="44450" rIns="90488" bIns="44450">
              <a:spAutoFit/>
            </a:bodyPr>
            <a:lstStyle/>
            <a:p>
              <a:pPr eaLnBrk="0" hangingPunct="0"/>
              <a:r>
                <a:rPr lang="en-US" sz="1400" b="1">
                  <a:solidFill>
                    <a:schemeClr val="bg2"/>
                  </a:solidFill>
                  <a:latin typeface="Arial" pitchFamily="34" charset="0"/>
                </a:rPr>
                <a:t>1,2</a:t>
              </a:r>
            </a:p>
          </p:txBody>
        </p:sp>
        <p:sp>
          <p:nvSpPr>
            <p:cNvPr id="20554" name="Rectangle 75"/>
            <p:cNvSpPr>
              <a:spLocks noChangeArrowheads="1"/>
            </p:cNvSpPr>
            <p:nvPr/>
          </p:nvSpPr>
          <p:spPr bwMode="auto">
            <a:xfrm>
              <a:off x="3985" y="2346"/>
              <a:ext cx="269" cy="190"/>
            </a:xfrm>
            <a:prstGeom prst="rect">
              <a:avLst/>
            </a:prstGeom>
            <a:noFill/>
            <a:ln w="12700">
              <a:noFill/>
              <a:miter lim="800000"/>
              <a:headEnd/>
              <a:tailEnd/>
            </a:ln>
          </p:spPr>
          <p:txBody>
            <a:bodyPr wrap="none" lIns="90488" tIns="44450" rIns="90488" bIns="44450">
              <a:spAutoFit/>
            </a:bodyPr>
            <a:lstStyle/>
            <a:p>
              <a:pPr eaLnBrk="0" hangingPunct="0"/>
              <a:r>
                <a:rPr lang="en-US" sz="1400" b="1">
                  <a:solidFill>
                    <a:schemeClr val="bg2"/>
                  </a:solidFill>
                  <a:latin typeface="Arial" pitchFamily="34" charset="0"/>
                </a:rPr>
                <a:t>3,5</a:t>
              </a:r>
            </a:p>
          </p:txBody>
        </p:sp>
        <p:sp>
          <p:nvSpPr>
            <p:cNvPr id="20555" name="Rectangle 76"/>
            <p:cNvSpPr>
              <a:spLocks noChangeArrowheads="1"/>
            </p:cNvSpPr>
            <p:nvPr/>
          </p:nvSpPr>
          <p:spPr bwMode="auto">
            <a:xfrm>
              <a:off x="4035" y="2494"/>
              <a:ext cx="176" cy="190"/>
            </a:xfrm>
            <a:prstGeom prst="rect">
              <a:avLst/>
            </a:prstGeom>
            <a:noFill/>
            <a:ln w="12700">
              <a:noFill/>
              <a:miter lim="800000"/>
              <a:headEnd/>
              <a:tailEnd/>
            </a:ln>
          </p:spPr>
          <p:txBody>
            <a:bodyPr wrap="none" lIns="90488" tIns="44450" rIns="90488" bIns="44450">
              <a:spAutoFit/>
            </a:bodyPr>
            <a:lstStyle/>
            <a:p>
              <a:pPr eaLnBrk="0" hangingPunct="0"/>
              <a:r>
                <a:rPr lang="en-US" sz="1400" b="1">
                  <a:solidFill>
                    <a:schemeClr val="bg2"/>
                  </a:solidFill>
                  <a:latin typeface="Arial" pitchFamily="34" charset="0"/>
                </a:rPr>
                <a:t>6</a:t>
              </a:r>
            </a:p>
          </p:txBody>
        </p:sp>
        <p:sp>
          <p:nvSpPr>
            <p:cNvPr id="20556" name="Rectangle 77"/>
            <p:cNvSpPr>
              <a:spLocks noChangeArrowheads="1"/>
            </p:cNvSpPr>
            <p:nvPr/>
          </p:nvSpPr>
          <p:spPr bwMode="auto">
            <a:xfrm>
              <a:off x="3384" y="2992"/>
              <a:ext cx="269" cy="190"/>
            </a:xfrm>
            <a:prstGeom prst="rect">
              <a:avLst/>
            </a:prstGeom>
            <a:noFill/>
            <a:ln w="12700">
              <a:noFill/>
              <a:miter lim="800000"/>
              <a:headEnd/>
              <a:tailEnd/>
            </a:ln>
          </p:spPr>
          <p:txBody>
            <a:bodyPr wrap="none" lIns="90488" tIns="44450" rIns="90488" bIns="44450">
              <a:spAutoFit/>
            </a:bodyPr>
            <a:lstStyle/>
            <a:p>
              <a:pPr eaLnBrk="0" hangingPunct="0"/>
              <a:r>
                <a:rPr lang="en-US" sz="1400" b="1">
                  <a:solidFill>
                    <a:schemeClr val="bg2"/>
                  </a:solidFill>
                  <a:latin typeface="Arial" pitchFamily="34" charset="0"/>
                </a:rPr>
                <a:t>1,2</a:t>
              </a:r>
            </a:p>
          </p:txBody>
        </p:sp>
        <p:sp>
          <p:nvSpPr>
            <p:cNvPr id="20557" name="Rectangle 78"/>
            <p:cNvSpPr>
              <a:spLocks noChangeArrowheads="1"/>
            </p:cNvSpPr>
            <p:nvPr/>
          </p:nvSpPr>
          <p:spPr bwMode="auto">
            <a:xfrm>
              <a:off x="3384" y="3148"/>
              <a:ext cx="269" cy="190"/>
            </a:xfrm>
            <a:prstGeom prst="rect">
              <a:avLst/>
            </a:prstGeom>
            <a:noFill/>
            <a:ln w="12700">
              <a:noFill/>
              <a:miter lim="800000"/>
              <a:headEnd/>
              <a:tailEnd/>
            </a:ln>
          </p:spPr>
          <p:txBody>
            <a:bodyPr wrap="none" lIns="90488" tIns="44450" rIns="90488" bIns="44450">
              <a:spAutoFit/>
            </a:bodyPr>
            <a:lstStyle/>
            <a:p>
              <a:pPr eaLnBrk="0" hangingPunct="0"/>
              <a:r>
                <a:rPr lang="en-US" sz="1400" b="1">
                  <a:solidFill>
                    <a:schemeClr val="bg2"/>
                  </a:solidFill>
                  <a:latin typeface="Arial" pitchFamily="34" charset="0"/>
                </a:rPr>
                <a:t>2,3</a:t>
              </a:r>
            </a:p>
          </p:txBody>
        </p:sp>
        <p:sp>
          <p:nvSpPr>
            <p:cNvPr id="20558" name="Rectangle 79"/>
            <p:cNvSpPr>
              <a:spLocks noChangeArrowheads="1"/>
            </p:cNvSpPr>
            <p:nvPr/>
          </p:nvSpPr>
          <p:spPr bwMode="auto">
            <a:xfrm>
              <a:off x="3384" y="3309"/>
              <a:ext cx="269" cy="190"/>
            </a:xfrm>
            <a:prstGeom prst="rect">
              <a:avLst/>
            </a:prstGeom>
            <a:noFill/>
            <a:ln w="12700">
              <a:noFill/>
              <a:miter lim="800000"/>
              <a:headEnd/>
              <a:tailEnd/>
            </a:ln>
          </p:spPr>
          <p:txBody>
            <a:bodyPr wrap="none" lIns="90488" tIns="44450" rIns="90488" bIns="44450">
              <a:spAutoFit/>
            </a:bodyPr>
            <a:lstStyle/>
            <a:p>
              <a:pPr eaLnBrk="0" hangingPunct="0"/>
              <a:r>
                <a:rPr lang="en-US" sz="1400" b="1">
                  <a:solidFill>
                    <a:schemeClr val="bg2"/>
                  </a:solidFill>
                  <a:latin typeface="Arial" pitchFamily="34" charset="0"/>
                </a:rPr>
                <a:t>3,4</a:t>
              </a:r>
            </a:p>
          </p:txBody>
        </p:sp>
        <p:sp>
          <p:nvSpPr>
            <p:cNvPr id="20559" name="Rectangle 80"/>
            <p:cNvSpPr>
              <a:spLocks noChangeArrowheads="1"/>
            </p:cNvSpPr>
            <p:nvPr/>
          </p:nvSpPr>
          <p:spPr bwMode="auto">
            <a:xfrm>
              <a:off x="3384" y="3478"/>
              <a:ext cx="269" cy="190"/>
            </a:xfrm>
            <a:prstGeom prst="rect">
              <a:avLst/>
            </a:prstGeom>
            <a:noFill/>
            <a:ln w="12700">
              <a:noFill/>
              <a:miter lim="800000"/>
              <a:headEnd/>
              <a:tailEnd/>
            </a:ln>
          </p:spPr>
          <p:txBody>
            <a:bodyPr wrap="none" lIns="90488" tIns="44450" rIns="90488" bIns="44450">
              <a:spAutoFit/>
            </a:bodyPr>
            <a:lstStyle/>
            <a:p>
              <a:pPr eaLnBrk="0" hangingPunct="0"/>
              <a:r>
                <a:rPr lang="en-US" sz="1400" b="1">
                  <a:solidFill>
                    <a:schemeClr val="bg2"/>
                  </a:solidFill>
                  <a:latin typeface="Arial" pitchFamily="34" charset="0"/>
                </a:rPr>
                <a:t>4,5</a:t>
              </a:r>
            </a:p>
          </p:txBody>
        </p:sp>
        <p:sp>
          <p:nvSpPr>
            <p:cNvPr id="20560" name="Rectangle 81"/>
            <p:cNvSpPr>
              <a:spLocks noChangeArrowheads="1"/>
            </p:cNvSpPr>
            <p:nvPr/>
          </p:nvSpPr>
          <p:spPr bwMode="auto">
            <a:xfrm>
              <a:off x="3384" y="3633"/>
              <a:ext cx="269" cy="190"/>
            </a:xfrm>
            <a:prstGeom prst="rect">
              <a:avLst/>
            </a:prstGeom>
            <a:noFill/>
            <a:ln w="12700">
              <a:noFill/>
              <a:miter lim="800000"/>
              <a:headEnd/>
              <a:tailEnd/>
            </a:ln>
          </p:spPr>
          <p:txBody>
            <a:bodyPr wrap="none" lIns="90488" tIns="44450" rIns="90488" bIns="44450">
              <a:spAutoFit/>
            </a:bodyPr>
            <a:lstStyle/>
            <a:p>
              <a:pPr eaLnBrk="0" hangingPunct="0"/>
              <a:r>
                <a:rPr lang="en-US" sz="1400" b="1">
                  <a:solidFill>
                    <a:schemeClr val="bg2"/>
                  </a:solidFill>
                  <a:latin typeface="Arial" pitchFamily="34" charset="0"/>
                </a:rPr>
                <a:t>6,6</a:t>
              </a:r>
            </a:p>
          </p:txBody>
        </p:sp>
        <p:sp>
          <p:nvSpPr>
            <p:cNvPr id="20561" name="Rectangle 82"/>
            <p:cNvSpPr>
              <a:spLocks noChangeArrowheads="1"/>
            </p:cNvSpPr>
            <p:nvPr/>
          </p:nvSpPr>
          <p:spPr bwMode="auto">
            <a:xfrm>
              <a:off x="3384" y="3794"/>
              <a:ext cx="269" cy="190"/>
            </a:xfrm>
            <a:prstGeom prst="rect">
              <a:avLst/>
            </a:prstGeom>
            <a:noFill/>
            <a:ln w="12700">
              <a:noFill/>
              <a:miter lim="800000"/>
              <a:headEnd/>
              <a:tailEnd/>
            </a:ln>
          </p:spPr>
          <p:txBody>
            <a:bodyPr wrap="none" lIns="90488" tIns="44450" rIns="90488" bIns="44450">
              <a:spAutoFit/>
            </a:bodyPr>
            <a:lstStyle/>
            <a:p>
              <a:pPr eaLnBrk="0" hangingPunct="0"/>
              <a:r>
                <a:rPr lang="en-US" sz="1400" b="1">
                  <a:solidFill>
                    <a:schemeClr val="bg2"/>
                  </a:solidFill>
                  <a:latin typeface="Arial" pitchFamily="34" charset="0"/>
                </a:rPr>
                <a:t>7,8</a:t>
              </a:r>
            </a:p>
          </p:txBody>
        </p:sp>
        <p:sp>
          <p:nvSpPr>
            <p:cNvPr id="20562" name="Freeform 83"/>
            <p:cNvSpPr>
              <a:spLocks/>
            </p:cNvSpPr>
            <p:nvPr/>
          </p:nvSpPr>
          <p:spPr bwMode="auto">
            <a:xfrm>
              <a:off x="2813" y="2022"/>
              <a:ext cx="202" cy="163"/>
            </a:xfrm>
            <a:custGeom>
              <a:avLst/>
              <a:gdLst>
                <a:gd name="T0" fmla="*/ 0 w 202"/>
                <a:gd name="T1" fmla="*/ 162 h 163"/>
                <a:gd name="T2" fmla="*/ 0 w 202"/>
                <a:gd name="T3" fmla="*/ 0 h 163"/>
                <a:gd name="T4" fmla="*/ 201 w 202"/>
                <a:gd name="T5" fmla="*/ 0 h 163"/>
                <a:gd name="T6" fmla="*/ 201 w 202"/>
                <a:gd name="T7" fmla="*/ 162 h 163"/>
                <a:gd name="T8" fmla="*/ 0 w 202"/>
                <a:gd name="T9" fmla="*/ 162 h 163"/>
                <a:gd name="T10" fmla="*/ 0 60000 65536"/>
                <a:gd name="T11" fmla="*/ 0 60000 65536"/>
                <a:gd name="T12" fmla="*/ 0 60000 65536"/>
                <a:gd name="T13" fmla="*/ 0 60000 65536"/>
                <a:gd name="T14" fmla="*/ 0 60000 65536"/>
                <a:gd name="T15" fmla="*/ 0 w 202"/>
                <a:gd name="T16" fmla="*/ 0 h 163"/>
                <a:gd name="T17" fmla="*/ 202 w 202"/>
                <a:gd name="T18" fmla="*/ 163 h 163"/>
              </a:gdLst>
              <a:ahLst/>
              <a:cxnLst>
                <a:cxn ang="T10">
                  <a:pos x="T0" y="T1"/>
                </a:cxn>
                <a:cxn ang="T11">
                  <a:pos x="T2" y="T3"/>
                </a:cxn>
                <a:cxn ang="T12">
                  <a:pos x="T4" y="T5"/>
                </a:cxn>
                <a:cxn ang="T13">
                  <a:pos x="T6" y="T7"/>
                </a:cxn>
                <a:cxn ang="T14">
                  <a:pos x="T8" y="T9"/>
                </a:cxn>
              </a:cxnLst>
              <a:rect l="T15" t="T16" r="T17" b="T18"/>
              <a:pathLst>
                <a:path w="202" h="163">
                  <a:moveTo>
                    <a:pt x="0" y="162"/>
                  </a:moveTo>
                  <a:lnTo>
                    <a:pt x="0" y="0"/>
                  </a:lnTo>
                  <a:lnTo>
                    <a:pt x="201" y="0"/>
                  </a:lnTo>
                  <a:lnTo>
                    <a:pt x="201" y="162"/>
                  </a:lnTo>
                  <a:lnTo>
                    <a:pt x="0" y="162"/>
                  </a:lnTo>
                </a:path>
              </a:pathLst>
            </a:custGeom>
            <a:noFill/>
            <a:ln w="12700" cap="rnd">
              <a:solidFill>
                <a:srgbClr val="000000"/>
              </a:solidFill>
              <a:round/>
              <a:headEnd/>
              <a:tailEnd/>
            </a:ln>
          </p:spPr>
          <p:txBody>
            <a:bodyPr/>
            <a:lstStyle/>
            <a:p>
              <a:endParaRPr lang="en-US"/>
            </a:p>
          </p:txBody>
        </p:sp>
        <p:sp>
          <p:nvSpPr>
            <p:cNvPr id="20563" name="Line 84"/>
            <p:cNvSpPr>
              <a:spLocks noChangeShapeType="1"/>
            </p:cNvSpPr>
            <p:nvPr/>
          </p:nvSpPr>
          <p:spPr bwMode="auto">
            <a:xfrm>
              <a:off x="2300" y="1152"/>
              <a:ext cx="2395" cy="0"/>
            </a:xfrm>
            <a:prstGeom prst="line">
              <a:avLst/>
            </a:prstGeom>
            <a:noFill/>
            <a:ln w="12700">
              <a:solidFill>
                <a:schemeClr val="tx1"/>
              </a:solidFill>
              <a:round/>
              <a:headEnd/>
              <a:tailEnd/>
            </a:ln>
          </p:spPr>
          <p:txBody>
            <a:bodyPr wrap="none" anchor="ctr"/>
            <a:lstStyle/>
            <a:p>
              <a:endParaRPr lang="en-US"/>
            </a:p>
          </p:txBody>
        </p:sp>
        <p:sp>
          <p:nvSpPr>
            <p:cNvPr id="20564" name="Line 85"/>
            <p:cNvSpPr>
              <a:spLocks noChangeShapeType="1"/>
            </p:cNvSpPr>
            <p:nvPr/>
          </p:nvSpPr>
          <p:spPr bwMode="auto">
            <a:xfrm>
              <a:off x="2300" y="1440"/>
              <a:ext cx="2395" cy="0"/>
            </a:xfrm>
            <a:prstGeom prst="line">
              <a:avLst/>
            </a:prstGeom>
            <a:noFill/>
            <a:ln w="12700">
              <a:solidFill>
                <a:schemeClr val="tx1"/>
              </a:solidFill>
              <a:round/>
              <a:headEnd/>
              <a:tailEnd/>
            </a:ln>
          </p:spPr>
          <p:txBody>
            <a:bodyPr wrap="none" anchor="ctr"/>
            <a:lstStyle/>
            <a:p>
              <a:endParaRPr lang="en-US"/>
            </a:p>
          </p:txBody>
        </p:sp>
        <p:sp>
          <p:nvSpPr>
            <p:cNvPr id="20565" name="Line 86"/>
            <p:cNvSpPr>
              <a:spLocks noChangeShapeType="1"/>
            </p:cNvSpPr>
            <p:nvPr/>
          </p:nvSpPr>
          <p:spPr bwMode="auto">
            <a:xfrm>
              <a:off x="2345" y="1920"/>
              <a:ext cx="2395" cy="0"/>
            </a:xfrm>
            <a:prstGeom prst="line">
              <a:avLst/>
            </a:prstGeom>
            <a:noFill/>
            <a:ln w="12700">
              <a:solidFill>
                <a:schemeClr val="tx1"/>
              </a:solidFill>
              <a:round/>
              <a:headEnd/>
              <a:tailEnd/>
            </a:ln>
          </p:spPr>
          <p:txBody>
            <a:bodyPr wrap="none" anchor="ctr"/>
            <a:lstStyle/>
            <a:p>
              <a:endParaRPr lang="en-US"/>
            </a:p>
          </p:txBody>
        </p:sp>
        <p:sp>
          <p:nvSpPr>
            <p:cNvPr id="20566" name="Line 87"/>
            <p:cNvSpPr>
              <a:spLocks noChangeShapeType="1"/>
            </p:cNvSpPr>
            <p:nvPr/>
          </p:nvSpPr>
          <p:spPr bwMode="auto">
            <a:xfrm>
              <a:off x="2345" y="2736"/>
              <a:ext cx="2395" cy="0"/>
            </a:xfrm>
            <a:prstGeom prst="line">
              <a:avLst/>
            </a:prstGeom>
            <a:noFill/>
            <a:ln w="12700">
              <a:solidFill>
                <a:schemeClr val="tx1"/>
              </a:solidFill>
              <a:round/>
              <a:headEnd/>
              <a:tailEnd/>
            </a:ln>
          </p:spPr>
          <p:txBody>
            <a:bodyPr wrap="none" anchor="ctr"/>
            <a:lstStyle/>
            <a:p>
              <a:endParaRPr lang="en-US"/>
            </a:p>
          </p:txBody>
        </p:sp>
        <p:sp>
          <p:nvSpPr>
            <p:cNvPr id="20567" name="Line 88"/>
            <p:cNvSpPr>
              <a:spLocks noChangeShapeType="1"/>
            </p:cNvSpPr>
            <p:nvPr/>
          </p:nvSpPr>
          <p:spPr bwMode="auto">
            <a:xfrm>
              <a:off x="2474" y="1060"/>
              <a:ext cx="0" cy="136"/>
            </a:xfrm>
            <a:prstGeom prst="line">
              <a:avLst/>
            </a:prstGeom>
            <a:noFill/>
            <a:ln w="12700">
              <a:solidFill>
                <a:schemeClr val="tx2"/>
              </a:solidFill>
              <a:round/>
              <a:headEnd/>
              <a:tailEnd type="triangle" w="med" len="med"/>
            </a:ln>
          </p:spPr>
          <p:txBody>
            <a:bodyPr wrap="none" anchor="ctr"/>
            <a:lstStyle/>
            <a:p>
              <a:endParaRPr lang="en-US"/>
            </a:p>
          </p:txBody>
        </p:sp>
        <p:sp>
          <p:nvSpPr>
            <p:cNvPr id="20568" name="Line 89"/>
            <p:cNvSpPr>
              <a:spLocks noChangeShapeType="1"/>
            </p:cNvSpPr>
            <p:nvPr/>
          </p:nvSpPr>
          <p:spPr bwMode="auto">
            <a:xfrm>
              <a:off x="2741" y="1060"/>
              <a:ext cx="0" cy="136"/>
            </a:xfrm>
            <a:prstGeom prst="line">
              <a:avLst/>
            </a:prstGeom>
            <a:noFill/>
            <a:ln w="12700">
              <a:solidFill>
                <a:schemeClr val="tx2"/>
              </a:solidFill>
              <a:round/>
              <a:headEnd/>
              <a:tailEnd type="triangle" w="med" len="med"/>
            </a:ln>
          </p:spPr>
          <p:txBody>
            <a:bodyPr wrap="none" anchor="ctr"/>
            <a:lstStyle/>
            <a:p>
              <a:endParaRPr lang="en-US"/>
            </a:p>
          </p:txBody>
        </p:sp>
        <p:sp>
          <p:nvSpPr>
            <p:cNvPr id="20569" name="Line 90"/>
            <p:cNvSpPr>
              <a:spLocks noChangeShapeType="1"/>
            </p:cNvSpPr>
            <p:nvPr/>
          </p:nvSpPr>
          <p:spPr bwMode="auto">
            <a:xfrm>
              <a:off x="3053" y="1060"/>
              <a:ext cx="0" cy="136"/>
            </a:xfrm>
            <a:prstGeom prst="line">
              <a:avLst/>
            </a:prstGeom>
            <a:noFill/>
            <a:ln w="12700">
              <a:solidFill>
                <a:schemeClr val="tx2"/>
              </a:solidFill>
              <a:round/>
              <a:headEnd/>
              <a:tailEnd type="triangle" w="med" len="med"/>
            </a:ln>
          </p:spPr>
          <p:txBody>
            <a:bodyPr wrap="none" anchor="ctr"/>
            <a:lstStyle/>
            <a:p>
              <a:endParaRPr lang="en-US"/>
            </a:p>
          </p:txBody>
        </p:sp>
        <p:sp>
          <p:nvSpPr>
            <p:cNvPr id="20570" name="Line 91"/>
            <p:cNvSpPr>
              <a:spLocks noChangeShapeType="1"/>
            </p:cNvSpPr>
            <p:nvPr/>
          </p:nvSpPr>
          <p:spPr bwMode="auto">
            <a:xfrm>
              <a:off x="3364" y="1060"/>
              <a:ext cx="0" cy="136"/>
            </a:xfrm>
            <a:prstGeom prst="line">
              <a:avLst/>
            </a:prstGeom>
            <a:noFill/>
            <a:ln w="12700">
              <a:solidFill>
                <a:schemeClr val="tx2"/>
              </a:solidFill>
              <a:round/>
              <a:headEnd/>
              <a:tailEnd type="triangle" w="med" len="med"/>
            </a:ln>
          </p:spPr>
          <p:txBody>
            <a:bodyPr wrap="none" anchor="ctr"/>
            <a:lstStyle/>
            <a:p>
              <a:endParaRPr lang="en-US"/>
            </a:p>
          </p:txBody>
        </p:sp>
        <p:sp>
          <p:nvSpPr>
            <p:cNvPr id="20571" name="Line 92"/>
            <p:cNvSpPr>
              <a:spLocks noChangeShapeType="1"/>
            </p:cNvSpPr>
            <p:nvPr/>
          </p:nvSpPr>
          <p:spPr bwMode="auto">
            <a:xfrm>
              <a:off x="3676" y="1060"/>
              <a:ext cx="0" cy="136"/>
            </a:xfrm>
            <a:prstGeom prst="line">
              <a:avLst/>
            </a:prstGeom>
            <a:noFill/>
            <a:ln w="12700">
              <a:solidFill>
                <a:schemeClr val="tx2"/>
              </a:solidFill>
              <a:round/>
              <a:headEnd/>
              <a:tailEnd type="triangle" w="med" len="med"/>
            </a:ln>
          </p:spPr>
          <p:txBody>
            <a:bodyPr wrap="none" anchor="ctr"/>
            <a:lstStyle/>
            <a:p>
              <a:endParaRPr lang="en-US"/>
            </a:p>
          </p:txBody>
        </p:sp>
        <p:sp>
          <p:nvSpPr>
            <p:cNvPr id="20572" name="Line 93"/>
            <p:cNvSpPr>
              <a:spLocks noChangeShapeType="1"/>
            </p:cNvSpPr>
            <p:nvPr/>
          </p:nvSpPr>
          <p:spPr bwMode="auto">
            <a:xfrm>
              <a:off x="3943" y="1060"/>
              <a:ext cx="0" cy="136"/>
            </a:xfrm>
            <a:prstGeom prst="line">
              <a:avLst/>
            </a:prstGeom>
            <a:noFill/>
            <a:ln w="12700">
              <a:solidFill>
                <a:schemeClr val="tx2"/>
              </a:solidFill>
              <a:round/>
              <a:headEnd/>
              <a:tailEnd type="triangle" w="med" len="med"/>
            </a:ln>
          </p:spPr>
          <p:txBody>
            <a:bodyPr wrap="none" anchor="ctr"/>
            <a:lstStyle/>
            <a:p>
              <a:endParaRPr lang="en-US"/>
            </a:p>
          </p:txBody>
        </p:sp>
        <p:sp>
          <p:nvSpPr>
            <p:cNvPr id="20573" name="Line 94"/>
            <p:cNvSpPr>
              <a:spLocks noChangeShapeType="1"/>
            </p:cNvSpPr>
            <p:nvPr/>
          </p:nvSpPr>
          <p:spPr bwMode="auto">
            <a:xfrm>
              <a:off x="4254" y="1060"/>
              <a:ext cx="0" cy="136"/>
            </a:xfrm>
            <a:prstGeom prst="line">
              <a:avLst/>
            </a:prstGeom>
            <a:noFill/>
            <a:ln w="12700">
              <a:solidFill>
                <a:schemeClr val="tx2"/>
              </a:solidFill>
              <a:round/>
              <a:headEnd/>
              <a:tailEnd type="triangle" w="med" len="med"/>
            </a:ln>
          </p:spPr>
          <p:txBody>
            <a:bodyPr wrap="none" anchor="ctr"/>
            <a:lstStyle/>
            <a:p>
              <a:endParaRPr lang="en-US"/>
            </a:p>
          </p:txBody>
        </p:sp>
        <p:sp>
          <p:nvSpPr>
            <p:cNvPr id="20574" name="Line 95"/>
            <p:cNvSpPr>
              <a:spLocks noChangeShapeType="1"/>
            </p:cNvSpPr>
            <p:nvPr/>
          </p:nvSpPr>
          <p:spPr bwMode="auto">
            <a:xfrm>
              <a:off x="4566" y="1060"/>
              <a:ext cx="0" cy="136"/>
            </a:xfrm>
            <a:prstGeom prst="line">
              <a:avLst/>
            </a:prstGeom>
            <a:noFill/>
            <a:ln w="12700">
              <a:solidFill>
                <a:schemeClr val="tx2"/>
              </a:solidFill>
              <a:round/>
              <a:headEnd/>
              <a:tailEnd type="triangle" w="med" len="med"/>
            </a:ln>
          </p:spPr>
          <p:txBody>
            <a:bodyPr wrap="none" anchor="ctr"/>
            <a:lstStyle/>
            <a:p>
              <a:endParaRPr lang="en-US"/>
            </a:p>
          </p:txBody>
        </p:sp>
        <p:sp>
          <p:nvSpPr>
            <p:cNvPr id="20575" name="Line 96"/>
            <p:cNvSpPr>
              <a:spLocks noChangeShapeType="1"/>
            </p:cNvSpPr>
            <p:nvPr/>
          </p:nvSpPr>
          <p:spPr bwMode="auto">
            <a:xfrm>
              <a:off x="2434" y="1396"/>
              <a:ext cx="125" cy="136"/>
            </a:xfrm>
            <a:prstGeom prst="line">
              <a:avLst/>
            </a:prstGeom>
            <a:noFill/>
            <a:ln w="12700">
              <a:solidFill>
                <a:schemeClr val="tx2"/>
              </a:solidFill>
              <a:round/>
              <a:headEnd/>
              <a:tailEnd type="triangle" w="med" len="med"/>
            </a:ln>
          </p:spPr>
          <p:txBody>
            <a:bodyPr wrap="none" anchor="ctr"/>
            <a:lstStyle/>
            <a:p>
              <a:endParaRPr lang="en-US"/>
            </a:p>
          </p:txBody>
        </p:sp>
        <p:sp>
          <p:nvSpPr>
            <p:cNvPr id="20576" name="Line 97"/>
            <p:cNvSpPr>
              <a:spLocks noChangeShapeType="1"/>
            </p:cNvSpPr>
            <p:nvPr/>
          </p:nvSpPr>
          <p:spPr bwMode="auto">
            <a:xfrm flipH="1">
              <a:off x="2604" y="1396"/>
              <a:ext cx="141" cy="136"/>
            </a:xfrm>
            <a:prstGeom prst="line">
              <a:avLst/>
            </a:prstGeom>
            <a:noFill/>
            <a:ln w="12700">
              <a:solidFill>
                <a:schemeClr val="tx2"/>
              </a:solidFill>
              <a:round/>
              <a:headEnd/>
              <a:tailEnd type="triangle" w="med" len="med"/>
            </a:ln>
          </p:spPr>
          <p:txBody>
            <a:bodyPr wrap="none" anchor="ctr"/>
            <a:lstStyle/>
            <a:p>
              <a:endParaRPr lang="en-US"/>
            </a:p>
          </p:txBody>
        </p:sp>
        <p:sp>
          <p:nvSpPr>
            <p:cNvPr id="20577" name="Line 98"/>
            <p:cNvSpPr>
              <a:spLocks noChangeShapeType="1"/>
            </p:cNvSpPr>
            <p:nvPr/>
          </p:nvSpPr>
          <p:spPr bwMode="auto">
            <a:xfrm>
              <a:off x="3057" y="1396"/>
              <a:ext cx="125" cy="136"/>
            </a:xfrm>
            <a:prstGeom prst="line">
              <a:avLst/>
            </a:prstGeom>
            <a:noFill/>
            <a:ln w="12700">
              <a:solidFill>
                <a:schemeClr val="tx2"/>
              </a:solidFill>
              <a:round/>
              <a:headEnd/>
              <a:tailEnd type="triangle" w="med" len="med"/>
            </a:ln>
          </p:spPr>
          <p:txBody>
            <a:bodyPr wrap="none" anchor="ctr"/>
            <a:lstStyle/>
            <a:p>
              <a:endParaRPr lang="en-US"/>
            </a:p>
          </p:txBody>
        </p:sp>
        <p:sp>
          <p:nvSpPr>
            <p:cNvPr id="20578" name="Line 99"/>
            <p:cNvSpPr>
              <a:spLocks noChangeShapeType="1"/>
            </p:cNvSpPr>
            <p:nvPr/>
          </p:nvSpPr>
          <p:spPr bwMode="auto">
            <a:xfrm flipH="1">
              <a:off x="3227" y="1396"/>
              <a:ext cx="141" cy="136"/>
            </a:xfrm>
            <a:prstGeom prst="line">
              <a:avLst/>
            </a:prstGeom>
            <a:noFill/>
            <a:ln w="12700">
              <a:solidFill>
                <a:schemeClr val="tx2"/>
              </a:solidFill>
              <a:round/>
              <a:headEnd/>
              <a:tailEnd type="triangle" w="med" len="med"/>
            </a:ln>
          </p:spPr>
          <p:txBody>
            <a:bodyPr wrap="none" anchor="ctr"/>
            <a:lstStyle/>
            <a:p>
              <a:endParaRPr lang="en-US"/>
            </a:p>
          </p:txBody>
        </p:sp>
        <p:sp>
          <p:nvSpPr>
            <p:cNvPr id="20579" name="Line 100"/>
            <p:cNvSpPr>
              <a:spLocks noChangeShapeType="1"/>
            </p:cNvSpPr>
            <p:nvPr/>
          </p:nvSpPr>
          <p:spPr bwMode="auto">
            <a:xfrm>
              <a:off x="3680" y="1396"/>
              <a:ext cx="125" cy="136"/>
            </a:xfrm>
            <a:prstGeom prst="line">
              <a:avLst/>
            </a:prstGeom>
            <a:noFill/>
            <a:ln w="12700">
              <a:solidFill>
                <a:schemeClr val="tx2"/>
              </a:solidFill>
              <a:round/>
              <a:headEnd/>
              <a:tailEnd type="triangle" w="med" len="med"/>
            </a:ln>
          </p:spPr>
          <p:txBody>
            <a:bodyPr wrap="none" anchor="ctr"/>
            <a:lstStyle/>
            <a:p>
              <a:endParaRPr lang="en-US"/>
            </a:p>
          </p:txBody>
        </p:sp>
        <p:sp>
          <p:nvSpPr>
            <p:cNvPr id="20580" name="Line 101"/>
            <p:cNvSpPr>
              <a:spLocks noChangeShapeType="1"/>
            </p:cNvSpPr>
            <p:nvPr/>
          </p:nvSpPr>
          <p:spPr bwMode="auto">
            <a:xfrm flipH="1">
              <a:off x="3850" y="1396"/>
              <a:ext cx="141" cy="136"/>
            </a:xfrm>
            <a:prstGeom prst="line">
              <a:avLst/>
            </a:prstGeom>
            <a:noFill/>
            <a:ln w="12700">
              <a:solidFill>
                <a:schemeClr val="tx2"/>
              </a:solidFill>
              <a:round/>
              <a:headEnd/>
              <a:tailEnd type="triangle" w="med" len="med"/>
            </a:ln>
          </p:spPr>
          <p:txBody>
            <a:bodyPr wrap="none" anchor="ctr"/>
            <a:lstStyle/>
            <a:p>
              <a:endParaRPr lang="en-US"/>
            </a:p>
          </p:txBody>
        </p:sp>
        <p:sp>
          <p:nvSpPr>
            <p:cNvPr id="20581" name="Line 102"/>
            <p:cNvSpPr>
              <a:spLocks noChangeShapeType="1"/>
            </p:cNvSpPr>
            <p:nvPr/>
          </p:nvSpPr>
          <p:spPr bwMode="auto">
            <a:xfrm>
              <a:off x="4258" y="1396"/>
              <a:ext cx="126" cy="136"/>
            </a:xfrm>
            <a:prstGeom prst="line">
              <a:avLst/>
            </a:prstGeom>
            <a:noFill/>
            <a:ln w="12700">
              <a:solidFill>
                <a:schemeClr val="tx2"/>
              </a:solidFill>
              <a:round/>
              <a:headEnd/>
              <a:tailEnd type="triangle" w="med" len="med"/>
            </a:ln>
          </p:spPr>
          <p:txBody>
            <a:bodyPr wrap="none" anchor="ctr"/>
            <a:lstStyle/>
            <a:p>
              <a:endParaRPr lang="en-US"/>
            </a:p>
          </p:txBody>
        </p:sp>
        <p:sp>
          <p:nvSpPr>
            <p:cNvPr id="20582" name="Line 103"/>
            <p:cNvSpPr>
              <a:spLocks noChangeShapeType="1"/>
            </p:cNvSpPr>
            <p:nvPr/>
          </p:nvSpPr>
          <p:spPr bwMode="auto">
            <a:xfrm flipH="1">
              <a:off x="4428" y="1396"/>
              <a:ext cx="142" cy="136"/>
            </a:xfrm>
            <a:prstGeom prst="line">
              <a:avLst/>
            </a:prstGeom>
            <a:noFill/>
            <a:ln w="12700">
              <a:solidFill>
                <a:schemeClr val="tx2"/>
              </a:solidFill>
              <a:round/>
              <a:headEnd/>
              <a:tailEnd type="triangle" w="med" len="med"/>
            </a:ln>
          </p:spPr>
          <p:txBody>
            <a:bodyPr wrap="none" anchor="ctr"/>
            <a:lstStyle/>
            <a:p>
              <a:endParaRPr lang="en-US"/>
            </a:p>
          </p:txBody>
        </p:sp>
        <p:sp>
          <p:nvSpPr>
            <p:cNvPr id="20583" name="Line 104"/>
            <p:cNvSpPr>
              <a:spLocks noChangeShapeType="1"/>
            </p:cNvSpPr>
            <p:nvPr/>
          </p:nvSpPr>
          <p:spPr bwMode="auto">
            <a:xfrm>
              <a:off x="2612" y="1876"/>
              <a:ext cx="259" cy="136"/>
            </a:xfrm>
            <a:prstGeom prst="line">
              <a:avLst/>
            </a:prstGeom>
            <a:noFill/>
            <a:ln w="12700">
              <a:solidFill>
                <a:schemeClr val="tx2"/>
              </a:solidFill>
              <a:round/>
              <a:headEnd/>
              <a:tailEnd type="triangle" w="med" len="med"/>
            </a:ln>
          </p:spPr>
          <p:txBody>
            <a:bodyPr wrap="none" anchor="ctr"/>
            <a:lstStyle/>
            <a:p>
              <a:endParaRPr lang="en-US"/>
            </a:p>
          </p:txBody>
        </p:sp>
        <p:sp>
          <p:nvSpPr>
            <p:cNvPr id="20584" name="Line 105"/>
            <p:cNvSpPr>
              <a:spLocks noChangeShapeType="1"/>
            </p:cNvSpPr>
            <p:nvPr/>
          </p:nvSpPr>
          <p:spPr bwMode="auto">
            <a:xfrm flipH="1">
              <a:off x="2960" y="1876"/>
              <a:ext cx="230" cy="136"/>
            </a:xfrm>
            <a:prstGeom prst="line">
              <a:avLst/>
            </a:prstGeom>
            <a:noFill/>
            <a:ln w="12700">
              <a:solidFill>
                <a:schemeClr val="tx2"/>
              </a:solidFill>
              <a:round/>
              <a:headEnd/>
              <a:tailEnd type="triangle" w="med" len="med"/>
            </a:ln>
          </p:spPr>
          <p:txBody>
            <a:bodyPr wrap="none" anchor="ctr"/>
            <a:lstStyle/>
            <a:p>
              <a:endParaRPr lang="en-US"/>
            </a:p>
          </p:txBody>
        </p:sp>
        <p:sp>
          <p:nvSpPr>
            <p:cNvPr id="20585" name="Line 106"/>
            <p:cNvSpPr>
              <a:spLocks noChangeShapeType="1"/>
            </p:cNvSpPr>
            <p:nvPr/>
          </p:nvSpPr>
          <p:spPr bwMode="auto">
            <a:xfrm>
              <a:off x="3813" y="1876"/>
              <a:ext cx="259" cy="136"/>
            </a:xfrm>
            <a:prstGeom prst="line">
              <a:avLst/>
            </a:prstGeom>
            <a:noFill/>
            <a:ln w="12700">
              <a:solidFill>
                <a:schemeClr val="tx2"/>
              </a:solidFill>
              <a:round/>
              <a:headEnd/>
              <a:tailEnd type="triangle" w="med" len="med"/>
            </a:ln>
          </p:spPr>
          <p:txBody>
            <a:bodyPr wrap="none" anchor="ctr"/>
            <a:lstStyle/>
            <a:p>
              <a:endParaRPr lang="en-US"/>
            </a:p>
          </p:txBody>
        </p:sp>
        <p:sp>
          <p:nvSpPr>
            <p:cNvPr id="20586" name="Line 107"/>
            <p:cNvSpPr>
              <a:spLocks noChangeShapeType="1"/>
            </p:cNvSpPr>
            <p:nvPr/>
          </p:nvSpPr>
          <p:spPr bwMode="auto">
            <a:xfrm flipH="1">
              <a:off x="4161" y="1876"/>
              <a:ext cx="231" cy="136"/>
            </a:xfrm>
            <a:prstGeom prst="line">
              <a:avLst/>
            </a:prstGeom>
            <a:noFill/>
            <a:ln w="12700">
              <a:solidFill>
                <a:schemeClr val="tx2"/>
              </a:solidFill>
              <a:round/>
              <a:headEnd/>
              <a:tailEnd type="triangle" w="med" len="med"/>
            </a:ln>
          </p:spPr>
          <p:txBody>
            <a:bodyPr wrap="none" anchor="ctr"/>
            <a:lstStyle/>
            <a:p>
              <a:endParaRPr lang="en-US"/>
            </a:p>
          </p:txBody>
        </p:sp>
        <p:sp>
          <p:nvSpPr>
            <p:cNvPr id="20587" name="Line 108"/>
            <p:cNvSpPr>
              <a:spLocks noChangeShapeType="1"/>
            </p:cNvSpPr>
            <p:nvPr/>
          </p:nvSpPr>
          <p:spPr bwMode="auto">
            <a:xfrm>
              <a:off x="2923" y="2692"/>
              <a:ext cx="526" cy="136"/>
            </a:xfrm>
            <a:prstGeom prst="line">
              <a:avLst/>
            </a:prstGeom>
            <a:noFill/>
            <a:ln w="12700">
              <a:solidFill>
                <a:schemeClr val="tx2"/>
              </a:solidFill>
              <a:round/>
              <a:headEnd/>
              <a:tailEnd type="triangle" w="med" len="med"/>
            </a:ln>
          </p:spPr>
          <p:txBody>
            <a:bodyPr wrap="none" anchor="ctr"/>
            <a:lstStyle/>
            <a:p>
              <a:endParaRPr lang="en-US"/>
            </a:p>
          </p:txBody>
        </p:sp>
        <p:sp>
          <p:nvSpPr>
            <p:cNvPr id="20588" name="Line 109"/>
            <p:cNvSpPr>
              <a:spLocks noChangeShapeType="1"/>
            </p:cNvSpPr>
            <p:nvPr/>
          </p:nvSpPr>
          <p:spPr bwMode="auto">
            <a:xfrm flipH="1">
              <a:off x="3538" y="2692"/>
              <a:ext cx="587" cy="136"/>
            </a:xfrm>
            <a:prstGeom prst="line">
              <a:avLst/>
            </a:prstGeom>
            <a:noFill/>
            <a:ln w="12700">
              <a:solidFill>
                <a:schemeClr val="tx2"/>
              </a:solidFill>
              <a:round/>
              <a:headEnd/>
              <a:tailEnd type="triangle" w="med" len="med"/>
            </a:ln>
          </p:spPr>
          <p:txBody>
            <a:bodyPr wrap="none" anchor="ctr"/>
            <a:lstStyle/>
            <a:p>
              <a:endParaRPr lang="en-US"/>
            </a:p>
          </p:txBody>
        </p:sp>
        <p:sp>
          <p:nvSpPr>
            <p:cNvPr id="20589" name="Line 110"/>
            <p:cNvSpPr>
              <a:spLocks noChangeShapeType="1"/>
            </p:cNvSpPr>
            <p:nvPr/>
          </p:nvSpPr>
          <p:spPr bwMode="auto">
            <a:xfrm>
              <a:off x="2296" y="772"/>
              <a:ext cx="0" cy="3448"/>
            </a:xfrm>
            <a:prstGeom prst="line">
              <a:avLst/>
            </a:prstGeom>
            <a:noFill/>
            <a:ln w="12700">
              <a:solidFill>
                <a:schemeClr val="tx2"/>
              </a:solidFill>
              <a:round/>
              <a:headEnd/>
              <a:tailEnd/>
            </a:ln>
          </p:spPr>
          <p:txBody>
            <a:bodyPr wrap="none" anchor="ctr"/>
            <a:lstStyle/>
            <a:p>
              <a:endParaRPr lang="en-US"/>
            </a:p>
          </p:txBody>
        </p:sp>
      </p:grpSp>
      <p:sp>
        <p:nvSpPr>
          <p:cNvPr id="110" name="Slide Number Placeholder 109"/>
          <p:cNvSpPr>
            <a:spLocks noGrp="1"/>
          </p:cNvSpPr>
          <p:nvPr>
            <p:ph type="sldNum" sz="quarter" idx="12"/>
          </p:nvPr>
        </p:nvSpPr>
        <p:spPr/>
        <p:txBody>
          <a:bodyPr/>
          <a:lstStyle/>
          <a:p>
            <a:pPr>
              <a:defRPr/>
            </a:pPr>
            <a:r>
              <a:rPr lang="en-US" smtClean="0"/>
              <a:t>Chapter 15-</a:t>
            </a:r>
            <a:fld id="{E44DD9FB-557A-43C6-B2E0-5904F88F8080}" type="slidenum">
              <a:rPr lang="en-US" smtClean="0"/>
              <a:pPr>
                <a:defRPr/>
              </a:pPr>
              <a:t>12</a:t>
            </a:fld>
            <a:endParaRPr lang="en-US"/>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a:xfrm>
            <a:off x="1004888" y="292100"/>
            <a:ext cx="7173912" cy="1143000"/>
          </a:xfrm>
        </p:spPr>
        <p:txBody>
          <a:bodyPr/>
          <a:lstStyle/>
          <a:p>
            <a:r>
              <a:rPr lang="en-US" smtClean="0"/>
              <a:t>External Sorting</a:t>
            </a:r>
          </a:p>
        </p:txBody>
      </p:sp>
      <p:sp>
        <p:nvSpPr>
          <p:cNvPr id="21507" name="Rectangle 3"/>
          <p:cNvSpPr>
            <a:spLocks noGrp="1" noChangeArrowheads="1"/>
          </p:cNvSpPr>
          <p:nvPr>
            <p:ph idx="1"/>
          </p:nvPr>
        </p:nvSpPr>
        <p:spPr>
          <a:xfrm>
            <a:off x="685800" y="1752600"/>
            <a:ext cx="7962900" cy="4495800"/>
          </a:xfrm>
        </p:spPr>
        <p:txBody>
          <a:bodyPr/>
          <a:lstStyle/>
          <a:p>
            <a:r>
              <a:rPr lang="en-US" smtClean="0"/>
              <a:t>File having blocks, b</a:t>
            </a:r>
          </a:p>
          <a:p>
            <a:r>
              <a:rPr lang="en-US" smtClean="0"/>
              <a:t>Available buffer, n</a:t>
            </a:r>
            <a:r>
              <a:rPr lang="en-US" baseline="-25000" smtClean="0"/>
              <a:t>B</a:t>
            </a:r>
            <a:r>
              <a:rPr lang="en-US" smtClean="0"/>
              <a:t> </a:t>
            </a:r>
          </a:p>
          <a:p>
            <a:r>
              <a:rPr lang="en-US" smtClean="0"/>
              <a:t>No. of initial runs,  n</a:t>
            </a:r>
            <a:r>
              <a:rPr lang="en-US" baseline="-25000" smtClean="0"/>
              <a:t>R</a:t>
            </a:r>
            <a:r>
              <a:rPr lang="en-US" smtClean="0"/>
              <a:t>= ceiling (b/n</a:t>
            </a:r>
            <a:r>
              <a:rPr lang="en-US" baseline="-25000" smtClean="0"/>
              <a:t>B</a:t>
            </a:r>
            <a:r>
              <a:rPr lang="en-US" smtClean="0"/>
              <a:t>) </a:t>
            </a:r>
          </a:p>
          <a:p>
            <a:r>
              <a:rPr lang="en-US" smtClean="0"/>
              <a:t>Sorting Phase</a:t>
            </a:r>
          </a:p>
          <a:p>
            <a:r>
              <a:rPr lang="en-US" smtClean="0"/>
              <a:t>Merging Phase</a:t>
            </a:r>
          </a:p>
          <a:p>
            <a:r>
              <a:rPr lang="en-US" smtClean="0"/>
              <a:t>Degree of Merging d</a:t>
            </a:r>
            <a:r>
              <a:rPr lang="en-US" baseline="-25000" smtClean="0"/>
              <a:t>M</a:t>
            </a:r>
            <a:r>
              <a:rPr lang="en-US" smtClean="0"/>
              <a:t>  min(n</a:t>
            </a:r>
            <a:r>
              <a:rPr lang="en-US" sz="1800" smtClean="0"/>
              <a:t>B -</a:t>
            </a:r>
            <a:r>
              <a:rPr lang="en-US" sz="2400" smtClean="0"/>
              <a:t>1 , n</a:t>
            </a:r>
            <a:r>
              <a:rPr lang="en-US" sz="1100" b="1" smtClean="0"/>
              <a:t>R</a:t>
            </a:r>
            <a:r>
              <a:rPr lang="en-US" smtClean="0"/>
              <a:t>)</a:t>
            </a:r>
          </a:p>
          <a:p>
            <a:r>
              <a:rPr lang="en-US" smtClean="0"/>
              <a:t>No. of Passes, Ceiling (logd</a:t>
            </a:r>
            <a:r>
              <a:rPr lang="en-US" baseline="-25000" smtClean="0"/>
              <a:t>M</a:t>
            </a:r>
            <a:r>
              <a:rPr lang="en-US" smtClean="0"/>
              <a:t>(n</a:t>
            </a:r>
            <a:r>
              <a:rPr lang="en-US" baseline="-25000" smtClean="0"/>
              <a:t>R</a:t>
            </a:r>
            <a:r>
              <a:rPr lang="en-US" smtClean="0"/>
              <a:t>))</a:t>
            </a:r>
          </a:p>
          <a:p>
            <a:pPr>
              <a:buFont typeface="Wingdings" pitchFamily="2" charset="2"/>
              <a:buNone/>
            </a:pPr>
            <a:endParaRPr lang="en-US" smtClean="0"/>
          </a:p>
        </p:txBody>
      </p:sp>
      <p:sp>
        <p:nvSpPr>
          <p:cNvPr id="4" name="Slide Number Placeholder 3"/>
          <p:cNvSpPr>
            <a:spLocks noGrp="1"/>
          </p:cNvSpPr>
          <p:nvPr>
            <p:ph type="sldNum" sz="quarter" idx="12"/>
          </p:nvPr>
        </p:nvSpPr>
        <p:spPr/>
        <p:txBody>
          <a:bodyPr/>
          <a:lstStyle/>
          <a:p>
            <a:pPr>
              <a:defRPr/>
            </a:pPr>
            <a:r>
              <a:rPr lang="en-US" smtClean="0"/>
              <a:t>Chapter 15-</a:t>
            </a:r>
            <a:fld id="{E44DD9FB-557A-43C6-B2E0-5904F88F8080}" type="slidenum">
              <a:rPr lang="en-US" smtClean="0"/>
              <a:pPr>
                <a:defRPr/>
              </a:pPr>
              <a:t>13</a:t>
            </a:fld>
            <a:endParaRPr lang="en-US"/>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a:xfrm>
            <a:off x="685800" y="609600"/>
            <a:ext cx="7173913" cy="1143000"/>
          </a:xfrm>
        </p:spPr>
        <p:txBody>
          <a:bodyPr/>
          <a:lstStyle/>
          <a:p>
            <a:r>
              <a:rPr lang="en-US" smtClean="0"/>
              <a:t>Example </a:t>
            </a:r>
          </a:p>
        </p:txBody>
      </p:sp>
      <p:sp>
        <p:nvSpPr>
          <p:cNvPr id="23555" name="Rectangle 4"/>
          <p:cNvSpPr>
            <a:spLocks noGrp="1" noChangeArrowheads="1"/>
          </p:cNvSpPr>
          <p:nvPr>
            <p:ph idx="1"/>
          </p:nvPr>
        </p:nvSpPr>
        <p:spPr>
          <a:xfrm>
            <a:off x="685800" y="1752600"/>
            <a:ext cx="7962900" cy="4495800"/>
          </a:xfrm>
          <a:noFill/>
        </p:spPr>
        <p:txBody>
          <a:bodyPr/>
          <a:lstStyle/>
          <a:p>
            <a:r>
              <a:rPr lang="en-US" smtClean="0"/>
              <a:t>File having blocks, b = 1024</a:t>
            </a:r>
          </a:p>
          <a:p>
            <a:r>
              <a:rPr lang="en-US" smtClean="0"/>
              <a:t>Available buffer, nB = 5</a:t>
            </a:r>
          </a:p>
          <a:p>
            <a:r>
              <a:rPr lang="en-US" smtClean="0"/>
              <a:t>No. of initial runs,  n</a:t>
            </a:r>
            <a:r>
              <a:rPr lang="en-US" baseline="-25000" smtClean="0"/>
              <a:t>R</a:t>
            </a:r>
            <a:r>
              <a:rPr lang="en-US" smtClean="0"/>
              <a:t> = ? </a:t>
            </a:r>
          </a:p>
          <a:p>
            <a:r>
              <a:rPr lang="en-US" smtClean="0"/>
              <a:t>Degree of Merging d</a:t>
            </a:r>
            <a:r>
              <a:rPr lang="en-US" baseline="-25000" smtClean="0"/>
              <a:t>M</a:t>
            </a:r>
            <a:r>
              <a:rPr lang="en-US" smtClean="0"/>
              <a:t> = ?</a:t>
            </a:r>
          </a:p>
          <a:p>
            <a:r>
              <a:rPr lang="en-US" smtClean="0"/>
              <a:t>No. of Passes = ?</a:t>
            </a:r>
          </a:p>
          <a:p>
            <a:pPr>
              <a:buFont typeface="Wingdings" pitchFamily="2" charset="2"/>
              <a:buNone/>
            </a:pPr>
            <a:endParaRPr lang="en-US" smtClean="0"/>
          </a:p>
        </p:txBody>
      </p:sp>
      <p:sp>
        <p:nvSpPr>
          <p:cNvPr id="4" name="Slide Number Placeholder 3"/>
          <p:cNvSpPr>
            <a:spLocks noGrp="1"/>
          </p:cNvSpPr>
          <p:nvPr>
            <p:ph type="sldNum" sz="quarter" idx="12"/>
          </p:nvPr>
        </p:nvSpPr>
        <p:spPr/>
        <p:txBody>
          <a:bodyPr/>
          <a:lstStyle/>
          <a:p>
            <a:pPr>
              <a:defRPr/>
            </a:pPr>
            <a:r>
              <a:rPr lang="en-US" smtClean="0"/>
              <a:t>Chapter 15-</a:t>
            </a:r>
            <a:fld id="{E44DD9FB-557A-43C6-B2E0-5904F88F8080}" type="slidenum">
              <a:rPr lang="en-US" smtClean="0"/>
              <a:pPr>
                <a:defRPr/>
              </a:pPr>
              <a:t>14</a:t>
            </a:fld>
            <a:endParaRPr lang="en-US"/>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a:xfrm>
            <a:off x="685800" y="609600"/>
            <a:ext cx="7173913" cy="1143000"/>
          </a:xfrm>
        </p:spPr>
        <p:txBody>
          <a:bodyPr/>
          <a:lstStyle/>
          <a:p>
            <a:r>
              <a:rPr lang="en-US" smtClean="0"/>
              <a:t>Example </a:t>
            </a:r>
          </a:p>
        </p:txBody>
      </p:sp>
      <p:sp>
        <p:nvSpPr>
          <p:cNvPr id="24579" name="Rectangle 4"/>
          <p:cNvSpPr>
            <a:spLocks noGrp="1" noChangeArrowheads="1"/>
          </p:cNvSpPr>
          <p:nvPr>
            <p:ph idx="1"/>
          </p:nvPr>
        </p:nvSpPr>
        <p:spPr>
          <a:xfrm>
            <a:off x="685800" y="1752600"/>
            <a:ext cx="7962900" cy="4495800"/>
          </a:xfrm>
          <a:noFill/>
        </p:spPr>
        <p:txBody>
          <a:bodyPr/>
          <a:lstStyle/>
          <a:p>
            <a:r>
              <a:rPr lang="en-US" dirty="0" smtClean="0"/>
              <a:t>File having blocks, b = 1024</a:t>
            </a:r>
          </a:p>
          <a:p>
            <a:r>
              <a:rPr lang="en-US" dirty="0" smtClean="0"/>
              <a:t>Available buffer, </a:t>
            </a:r>
            <a:r>
              <a:rPr lang="en-US" dirty="0" err="1" smtClean="0"/>
              <a:t>nB</a:t>
            </a:r>
            <a:r>
              <a:rPr lang="en-US" dirty="0" smtClean="0"/>
              <a:t> = 5</a:t>
            </a:r>
          </a:p>
          <a:p>
            <a:r>
              <a:rPr lang="en-US" dirty="0" smtClean="0"/>
              <a:t>No. of initial runs,  </a:t>
            </a:r>
            <a:r>
              <a:rPr lang="en-US" dirty="0" err="1" smtClean="0"/>
              <a:t>n</a:t>
            </a:r>
            <a:r>
              <a:rPr lang="en-US" baseline="-25000" dirty="0" err="1" smtClean="0"/>
              <a:t>R</a:t>
            </a:r>
            <a:r>
              <a:rPr lang="en-US" dirty="0" smtClean="0"/>
              <a:t> = ceil (1024 / 5 ) </a:t>
            </a:r>
          </a:p>
          <a:p>
            <a:r>
              <a:rPr lang="en-US" dirty="0" smtClean="0"/>
              <a:t>Degree of Merging </a:t>
            </a:r>
            <a:r>
              <a:rPr lang="en-US" dirty="0" err="1" smtClean="0"/>
              <a:t>d</a:t>
            </a:r>
            <a:r>
              <a:rPr lang="en-US" baseline="-25000" dirty="0" err="1" smtClean="0"/>
              <a:t>M</a:t>
            </a:r>
            <a:r>
              <a:rPr lang="en-US" dirty="0" smtClean="0"/>
              <a:t> = ?</a:t>
            </a:r>
          </a:p>
          <a:p>
            <a:r>
              <a:rPr lang="en-US" dirty="0" smtClean="0"/>
              <a:t>No. of Passes = ?</a:t>
            </a:r>
          </a:p>
          <a:p>
            <a:pPr>
              <a:buFont typeface="Wingdings" pitchFamily="2" charset="2"/>
              <a:buNone/>
            </a:pPr>
            <a:endParaRPr lang="en-US" dirty="0" smtClean="0"/>
          </a:p>
        </p:txBody>
      </p:sp>
      <p:sp>
        <p:nvSpPr>
          <p:cNvPr id="4" name="Slide Number Placeholder 3"/>
          <p:cNvSpPr>
            <a:spLocks noGrp="1"/>
          </p:cNvSpPr>
          <p:nvPr>
            <p:ph type="sldNum" sz="quarter" idx="12"/>
          </p:nvPr>
        </p:nvSpPr>
        <p:spPr/>
        <p:txBody>
          <a:bodyPr/>
          <a:lstStyle/>
          <a:p>
            <a:pPr>
              <a:defRPr/>
            </a:pPr>
            <a:r>
              <a:rPr lang="en-US" smtClean="0"/>
              <a:t>Chapter 15-</a:t>
            </a:r>
            <a:fld id="{E44DD9FB-557A-43C6-B2E0-5904F88F8080}" type="slidenum">
              <a:rPr lang="en-US" smtClean="0"/>
              <a:pPr>
                <a:defRPr/>
              </a:pPr>
              <a:t>15</a:t>
            </a:fld>
            <a:endParaRPr lang="en-US"/>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5603" name="Rectangle 2"/>
          <p:cNvSpPr>
            <a:spLocks noGrp="1" noChangeArrowheads="1"/>
          </p:cNvSpPr>
          <p:nvPr>
            <p:ph type="title"/>
          </p:nvPr>
        </p:nvSpPr>
        <p:spPr>
          <a:xfrm>
            <a:off x="355600" y="317500"/>
            <a:ext cx="8483600" cy="1143000"/>
          </a:xfrm>
        </p:spPr>
        <p:txBody>
          <a:bodyPr/>
          <a:lstStyle/>
          <a:p>
            <a:pPr eaLnBrk="1" hangingPunct="1"/>
            <a:r>
              <a:rPr lang="en-US" sz="3200" smtClean="0">
                <a:cs typeface="Times New Roman" pitchFamily="18" charset="0"/>
              </a:rPr>
              <a:t>3. Algorithms for SELECT and JOIN Operations (1)</a:t>
            </a:r>
          </a:p>
        </p:txBody>
      </p:sp>
      <p:sp>
        <p:nvSpPr>
          <p:cNvPr id="25604" name="Rectangle 3"/>
          <p:cNvSpPr>
            <a:spLocks noGrp="1" noChangeArrowheads="1"/>
          </p:cNvSpPr>
          <p:nvPr>
            <p:ph idx="1"/>
          </p:nvPr>
        </p:nvSpPr>
        <p:spPr>
          <a:xfrm>
            <a:off x="685800" y="1460500"/>
            <a:ext cx="7772400" cy="4635500"/>
          </a:xfrm>
        </p:spPr>
        <p:txBody>
          <a:bodyPr/>
          <a:lstStyle/>
          <a:p>
            <a:pPr eaLnBrk="1" hangingPunct="1">
              <a:buFont typeface="Wingdings" pitchFamily="2" charset="2"/>
              <a:buNone/>
            </a:pPr>
            <a:r>
              <a:rPr lang="en-US" sz="2800" b="1" smtClean="0"/>
              <a:t>Implementing the SELECT Operation:</a:t>
            </a:r>
          </a:p>
          <a:p>
            <a:pPr eaLnBrk="1" hangingPunct="1"/>
            <a:r>
              <a:rPr lang="en-US" sz="2800" smtClean="0"/>
              <a:t>Examples:</a:t>
            </a:r>
          </a:p>
          <a:p>
            <a:pPr eaLnBrk="1" hangingPunct="1">
              <a:buFont typeface="Wingdings" pitchFamily="2" charset="2"/>
              <a:buNone/>
            </a:pPr>
            <a:r>
              <a:rPr lang="en-US" sz="2400" smtClean="0">
                <a:cs typeface="Times New Roman" pitchFamily="18" charset="0"/>
              </a:rPr>
              <a:t>(OP1): </a:t>
            </a:r>
            <a:r>
              <a:rPr lang="en-US" sz="2400" smtClean="0">
                <a:latin typeface="Symbol" pitchFamily="18" charset="2"/>
                <a:cs typeface="Times New Roman" pitchFamily="18" charset="0"/>
              </a:rPr>
              <a:t>s</a:t>
            </a:r>
            <a:r>
              <a:rPr lang="en-US" sz="2400" smtClean="0">
                <a:cs typeface="Times New Roman" pitchFamily="18" charset="0"/>
              </a:rPr>
              <a:t> </a:t>
            </a:r>
            <a:r>
              <a:rPr lang="en-US" sz="2400" baseline="-25000" smtClean="0">
                <a:cs typeface="Times New Roman" pitchFamily="18" charset="0"/>
              </a:rPr>
              <a:t>SSN='123456789' </a:t>
            </a:r>
            <a:r>
              <a:rPr lang="en-US" sz="2400" smtClean="0">
                <a:cs typeface="Times New Roman" pitchFamily="18" charset="0"/>
              </a:rPr>
              <a:t>(EMPLOYEE)</a:t>
            </a:r>
          </a:p>
          <a:p>
            <a:pPr eaLnBrk="1" hangingPunct="1">
              <a:buFont typeface="Wingdings" pitchFamily="2" charset="2"/>
              <a:buNone/>
            </a:pPr>
            <a:r>
              <a:rPr lang="en-US" sz="2400" smtClean="0">
                <a:cs typeface="Times New Roman" pitchFamily="18" charset="0"/>
              </a:rPr>
              <a:t>(OP2): </a:t>
            </a:r>
            <a:r>
              <a:rPr lang="en-US" sz="2400" smtClean="0">
                <a:latin typeface="Symbol" pitchFamily="18" charset="2"/>
                <a:cs typeface="Times New Roman" pitchFamily="18" charset="0"/>
              </a:rPr>
              <a:t>s</a:t>
            </a:r>
            <a:r>
              <a:rPr lang="en-US" sz="2400" smtClean="0">
                <a:cs typeface="Times New Roman" pitchFamily="18" charset="0"/>
              </a:rPr>
              <a:t> </a:t>
            </a:r>
            <a:r>
              <a:rPr lang="en-US" sz="2400" baseline="-25000" smtClean="0">
                <a:cs typeface="Times New Roman" pitchFamily="18" charset="0"/>
              </a:rPr>
              <a:t>DNUMBER&gt;5</a:t>
            </a:r>
            <a:r>
              <a:rPr lang="en-US" sz="2400" smtClean="0">
                <a:cs typeface="Times New Roman" pitchFamily="18" charset="0"/>
              </a:rPr>
              <a:t>(DEPARTMENT)</a:t>
            </a:r>
          </a:p>
          <a:p>
            <a:pPr eaLnBrk="1" hangingPunct="1">
              <a:buFont typeface="Wingdings" pitchFamily="2" charset="2"/>
              <a:buNone/>
            </a:pPr>
            <a:r>
              <a:rPr lang="en-US" sz="2400" smtClean="0">
                <a:cs typeface="Times New Roman" pitchFamily="18" charset="0"/>
              </a:rPr>
              <a:t>(OP3): </a:t>
            </a:r>
            <a:r>
              <a:rPr lang="en-US" sz="2400" smtClean="0">
                <a:latin typeface="Symbol" pitchFamily="18" charset="2"/>
                <a:cs typeface="Times New Roman" pitchFamily="18" charset="0"/>
              </a:rPr>
              <a:t>s</a:t>
            </a:r>
            <a:r>
              <a:rPr lang="en-US" sz="2400" smtClean="0">
                <a:cs typeface="Times New Roman" pitchFamily="18" charset="0"/>
              </a:rPr>
              <a:t> </a:t>
            </a:r>
            <a:r>
              <a:rPr lang="en-US" sz="2400" baseline="-25000" smtClean="0">
                <a:cs typeface="Times New Roman" pitchFamily="18" charset="0"/>
              </a:rPr>
              <a:t>DNO=5</a:t>
            </a:r>
            <a:r>
              <a:rPr lang="en-US" sz="2400" smtClean="0">
                <a:cs typeface="Times New Roman" pitchFamily="18" charset="0"/>
              </a:rPr>
              <a:t>(EMPLOYEE)</a:t>
            </a:r>
          </a:p>
          <a:p>
            <a:pPr eaLnBrk="1" hangingPunct="1">
              <a:buFont typeface="Wingdings" pitchFamily="2" charset="2"/>
              <a:buNone/>
            </a:pPr>
            <a:r>
              <a:rPr lang="en-US" sz="2400" smtClean="0">
                <a:cs typeface="Times New Roman" pitchFamily="18" charset="0"/>
              </a:rPr>
              <a:t>(OP4): </a:t>
            </a:r>
            <a:r>
              <a:rPr lang="en-US" sz="2400" smtClean="0">
                <a:latin typeface="Symbol" pitchFamily="18" charset="2"/>
                <a:cs typeface="Times New Roman" pitchFamily="18" charset="0"/>
              </a:rPr>
              <a:t>s</a:t>
            </a:r>
            <a:r>
              <a:rPr lang="en-US" sz="2400" smtClean="0">
                <a:cs typeface="Times New Roman" pitchFamily="18" charset="0"/>
              </a:rPr>
              <a:t> </a:t>
            </a:r>
            <a:r>
              <a:rPr lang="en-US" sz="2400" baseline="-25000" smtClean="0">
                <a:cs typeface="Times New Roman" pitchFamily="18" charset="0"/>
              </a:rPr>
              <a:t>DNO=5 AND SALARY&gt;30000 AND SEX=F</a:t>
            </a:r>
            <a:r>
              <a:rPr lang="en-US" sz="2400" smtClean="0">
                <a:cs typeface="Times New Roman" pitchFamily="18" charset="0"/>
              </a:rPr>
              <a:t>(EMPLOYEE)</a:t>
            </a:r>
          </a:p>
          <a:p>
            <a:pPr eaLnBrk="1" hangingPunct="1">
              <a:buFont typeface="Wingdings" pitchFamily="2" charset="2"/>
              <a:buNone/>
            </a:pPr>
            <a:r>
              <a:rPr lang="en-US" sz="2400" smtClean="0">
                <a:cs typeface="Times New Roman" pitchFamily="18" charset="0"/>
              </a:rPr>
              <a:t>(OP5): </a:t>
            </a:r>
            <a:r>
              <a:rPr lang="en-US" sz="2400" smtClean="0">
                <a:latin typeface="Symbol" pitchFamily="18" charset="2"/>
                <a:cs typeface="Times New Roman" pitchFamily="18" charset="0"/>
              </a:rPr>
              <a:t>s</a:t>
            </a:r>
            <a:r>
              <a:rPr lang="en-US" sz="2400" smtClean="0">
                <a:cs typeface="Times New Roman" pitchFamily="18" charset="0"/>
              </a:rPr>
              <a:t> </a:t>
            </a:r>
            <a:r>
              <a:rPr lang="en-US" sz="2400" baseline="-25000" smtClean="0">
                <a:cs typeface="Times New Roman" pitchFamily="18" charset="0"/>
              </a:rPr>
              <a:t>ESSN=123456789 AND PNO=10</a:t>
            </a:r>
            <a:r>
              <a:rPr lang="en-US" sz="2400" smtClean="0">
                <a:cs typeface="Times New Roman" pitchFamily="18" charset="0"/>
              </a:rPr>
              <a:t>(WORKS_ON)</a:t>
            </a:r>
          </a:p>
          <a:p>
            <a:pPr eaLnBrk="1" hangingPunct="1">
              <a:buFont typeface="Wingdings" pitchFamily="2" charset="2"/>
              <a:buNone/>
            </a:pPr>
            <a:endParaRPr lang="en-US" sz="2400" smtClean="0"/>
          </a:p>
        </p:txBody>
      </p:sp>
      <p:sp>
        <p:nvSpPr>
          <p:cNvPr id="4" name="Slide Number Placeholder 3"/>
          <p:cNvSpPr>
            <a:spLocks noGrp="1"/>
          </p:cNvSpPr>
          <p:nvPr>
            <p:ph type="sldNum" sz="quarter" idx="12"/>
          </p:nvPr>
        </p:nvSpPr>
        <p:spPr/>
        <p:txBody>
          <a:bodyPr/>
          <a:lstStyle/>
          <a:p>
            <a:pPr>
              <a:defRPr/>
            </a:pPr>
            <a:r>
              <a:rPr lang="en-US" smtClean="0"/>
              <a:t>Chapter 15-</a:t>
            </a:r>
            <a:fld id="{E44DD9FB-557A-43C6-B2E0-5904F88F8080}" type="slidenum">
              <a:rPr lang="en-US" smtClean="0"/>
              <a:pPr>
                <a:defRPr/>
              </a:pPr>
              <a:t>16</a:t>
            </a:fld>
            <a:endParaRPr lang="en-US"/>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6627" name="Rectangle 2"/>
          <p:cNvSpPr>
            <a:spLocks noGrp="1" noChangeArrowheads="1"/>
          </p:cNvSpPr>
          <p:nvPr>
            <p:ph type="title"/>
          </p:nvPr>
        </p:nvSpPr>
        <p:spPr>
          <a:xfrm>
            <a:off x="685800" y="177800"/>
            <a:ext cx="7924800" cy="1143000"/>
          </a:xfrm>
        </p:spPr>
        <p:txBody>
          <a:bodyPr/>
          <a:lstStyle/>
          <a:p>
            <a:pPr eaLnBrk="1" hangingPunct="1"/>
            <a:r>
              <a:rPr lang="en-US" sz="2800" smtClean="0">
                <a:cs typeface="Times New Roman" pitchFamily="18" charset="0"/>
              </a:rPr>
              <a:t>Algorithms for SELECT and JOIN Operations</a:t>
            </a:r>
          </a:p>
        </p:txBody>
      </p:sp>
      <p:sp>
        <p:nvSpPr>
          <p:cNvPr id="31748" name="Rectangle 3"/>
          <p:cNvSpPr>
            <a:spLocks noGrp="1" noChangeArrowheads="1"/>
          </p:cNvSpPr>
          <p:nvPr>
            <p:ph idx="1"/>
          </p:nvPr>
        </p:nvSpPr>
        <p:spPr>
          <a:xfrm>
            <a:off x="685800" y="1320800"/>
            <a:ext cx="7772400" cy="4775200"/>
          </a:xfrm>
        </p:spPr>
        <p:txBody>
          <a:bodyPr/>
          <a:lstStyle/>
          <a:p>
            <a:pPr eaLnBrk="1" hangingPunct="1">
              <a:lnSpc>
                <a:spcPct val="90000"/>
              </a:lnSpc>
              <a:buFont typeface="Wingdings" pitchFamily="2" charset="2"/>
              <a:buNone/>
            </a:pPr>
            <a:r>
              <a:rPr lang="en-US" sz="2800" b="1" smtClean="0"/>
              <a:t>Implementing the SELECT Operation </a:t>
            </a:r>
          </a:p>
          <a:p>
            <a:pPr eaLnBrk="1" hangingPunct="1">
              <a:lnSpc>
                <a:spcPct val="90000"/>
              </a:lnSpc>
              <a:buFont typeface="Wingdings" pitchFamily="2" charset="2"/>
              <a:buNone/>
            </a:pPr>
            <a:r>
              <a:rPr lang="en-US" sz="2400" smtClean="0"/>
              <a:t>Search Methods for Simple Selection:</a:t>
            </a:r>
          </a:p>
          <a:p>
            <a:pPr algn="just" eaLnBrk="1" hangingPunct="1">
              <a:lnSpc>
                <a:spcPct val="90000"/>
              </a:lnSpc>
              <a:buClr>
                <a:srgbClr val="99CCFF"/>
              </a:buClr>
              <a:buFont typeface="Wingdings" pitchFamily="2" charset="2"/>
              <a:buChar char="Ø"/>
            </a:pPr>
            <a:r>
              <a:rPr lang="en-US" sz="2000" smtClean="0">
                <a:cs typeface="Times New Roman" pitchFamily="18" charset="0"/>
              </a:rPr>
              <a:t>S1.	</a:t>
            </a:r>
            <a:r>
              <a:rPr lang="en-US" sz="2000" b="1" smtClean="0">
                <a:cs typeface="Times New Roman" pitchFamily="18" charset="0"/>
              </a:rPr>
              <a:t>Linear search </a:t>
            </a:r>
            <a:r>
              <a:rPr lang="en-US" sz="2000" smtClean="0">
                <a:cs typeface="Times New Roman" pitchFamily="18" charset="0"/>
              </a:rPr>
              <a:t>(brute force): Retrieve </a:t>
            </a:r>
            <a:r>
              <a:rPr lang="en-US" sz="2000" i="1" smtClean="0">
                <a:cs typeface="Times New Roman" pitchFamily="18" charset="0"/>
              </a:rPr>
              <a:t>every record</a:t>
            </a:r>
            <a:r>
              <a:rPr lang="en-US" sz="2000" smtClean="0">
                <a:cs typeface="Times New Roman" pitchFamily="18" charset="0"/>
              </a:rPr>
              <a:t> in the file, and test whether its attribute values satisfy the selection condition.</a:t>
            </a:r>
          </a:p>
          <a:p>
            <a:pPr algn="just" eaLnBrk="1" hangingPunct="1">
              <a:lnSpc>
                <a:spcPct val="90000"/>
              </a:lnSpc>
              <a:buClr>
                <a:srgbClr val="99CCFF"/>
              </a:buClr>
              <a:buFont typeface="Wingdings" pitchFamily="2" charset="2"/>
              <a:buChar char="Ø"/>
            </a:pPr>
            <a:r>
              <a:rPr lang="en-US" sz="2000" smtClean="0">
                <a:cs typeface="Times New Roman" pitchFamily="18" charset="0"/>
              </a:rPr>
              <a:t>S2.	</a:t>
            </a:r>
            <a:r>
              <a:rPr lang="en-US" sz="2000" b="1" smtClean="0">
                <a:cs typeface="Times New Roman" pitchFamily="18" charset="0"/>
              </a:rPr>
              <a:t>Binary search</a:t>
            </a:r>
            <a:r>
              <a:rPr lang="en-US" sz="2000" smtClean="0">
                <a:cs typeface="Times New Roman" pitchFamily="18" charset="0"/>
              </a:rPr>
              <a:t>: If the selection condition involves an equality comparison on a key attribute on which the file is ordered, binary search (which is more efficient than linear search) can be used. (See OP1).</a:t>
            </a:r>
          </a:p>
          <a:p>
            <a:pPr algn="just" eaLnBrk="1" hangingPunct="1">
              <a:lnSpc>
                <a:spcPct val="90000"/>
              </a:lnSpc>
              <a:buClr>
                <a:srgbClr val="99CCFF"/>
              </a:buClr>
              <a:buFont typeface="Wingdings" pitchFamily="2" charset="2"/>
              <a:buChar char="Ø"/>
            </a:pPr>
            <a:r>
              <a:rPr lang="en-US" sz="2000" smtClean="0">
                <a:cs typeface="Times New Roman" pitchFamily="18" charset="0"/>
              </a:rPr>
              <a:t>S3.	</a:t>
            </a:r>
            <a:r>
              <a:rPr lang="en-US" sz="2000" b="1" smtClean="0">
                <a:cs typeface="Times New Roman" pitchFamily="18" charset="0"/>
              </a:rPr>
              <a:t>Using a primary index or hash key</a:t>
            </a:r>
            <a:r>
              <a:rPr lang="en-US" sz="2000" smtClean="0">
                <a:cs typeface="Times New Roman" pitchFamily="18" charset="0"/>
              </a:rPr>
              <a:t> to retrieve a single record: If the selection condition involves an equality comparison on a key attribute with a primary index (or a hash key), use the primary index (or the hash key) to retrieve the record. </a:t>
            </a:r>
            <a:endParaRPr lang="en-US" sz="2000" smtClean="0"/>
          </a:p>
        </p:txBody>
      </p:sp>
      <p:sp>
        <p:nvSpPr>
          <p:cNvPr id="4" name="Slide Number Placeholder 3"/>
          <p:cNvSpPr>
            <a:spLocks noGrp="1"/>
          </p:cNvSpPr>
          <p:nvPr>
            <p:ph type="sldNum" sz="quarter" idx="12"/>
          </p:nvPr>
        </p:nvSpPr>
        <p:spPr/>
        <p:txBody>
          <a:bodyPr/>
          <a:lstStyle/>
          <a:p>
            <a:pPr>
              <a:defRPr/>
            </a:pPr>
            <a:r>
              <a:rPr lang="en-US" smtClean="0"/>
              <a:t>Chapter 15-</a:t>
            </a:r>
            <a:fld id="{E44DD9FB-557A-43C6-B2E0-5904F88F8080}" type="slidenum">
              <a:rPr lang="en-US" smtClean="0"/>
              <a:pPr>
                <a:defRPr/>
              </a:pPr>
              <a:t>17</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1748">
                                            <p:txEl>
                                              <p:pRg st="2" end="2"/>
                                            </p:txEl>
                                          </p:spTgt>
                                        </p:tgtEl>
                                        <p:attrNameLst>
                                          <p:attrName>style.visibility</p:attrName>
                                        </p:attrNameLst>
                                      </p:cBhvr>
                                      <p:to>
                                        <p:strVal val="visible"/>
                                      </p:to>
                                    </p:set>
                                    <p:anim calcmode="lin" valueType="num">
                                      <p:cBhvr additive="base">
                                        <p:cTn id="7" dur="500" fill="hold"/>
                                        <p:tgtEl>
                                          <p:spTgt spid="31748">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1748">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1748">
                                            <p:txEl>
                                              <p:pRg st="3" end="3"/>
                                            </p:txEl>
                                          </p:spTgt>
                                        </p:tgtEl>
                                        <p:attrNameLst>
                                          <p:attrName>style.visibility</p:attrName>
                                        </p:attrNameLst>
                                      </p:cBhvr>
                                      <p:to>
                                        <p:strVal val="visible"/>
                                      </p:to>
                                    </p:set>
                                    <p:anim calcmode="lin" valueType="num">
                                      <p:cBhvr additive="base">
                                        <p:cTn id="13" dur="500" fill="hold"/>
                                        <p:tgtEl>
                                          <p:spTgt spid="31748">
                                            <p:txEl>
                                              <p:pRg st="3" end="3"/>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1748">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1748">
                                            <p:txEl>
                                              <p:pRg st="4" end="4"/>
                                            </p:txEl>
                                          </p:spTgt>
                                        </p:tgtEl>
                                        <p:attrNameLst>
                                          <p:attrName>style.visibility</p:attrName>
                                        </p:attrNameLst>
                                      </p:cBhvr>
                                      <p:to>
                                        <p:strVal val="visible"/>
                                      </p:to>
                                    </p:set>
                                    <p:anim calcmode="lin" valueType="num">
                                      <p:cBhvr additive="base">
                                        <p:cTn id="19" dur="500" fill="hold"/>
                                        <p:tgtEl>
                                          <p:spTgt spid="31748">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1748">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7651" name="Rectangle 2"/>
          <p:cNvSpPr>
            <a:spLocks noGrp="1" noChangeArrowheads="1"/>
          </p:cNvSpPr>
          <p:nvPr>
            <p:ph type="title"/>
          </p:nvPr>
        </p:nvSpPr>
        <p:spPr>
          <a:xfrm>
            <a:off x="685800" y="177800"/>
            <a:ext cx="8153400" cy="1143000"/>
          </a:xfrm>
        </p:spPr>
        <p:txBody>
          <a:bodyPr/>
          <a:lstStyle/>
          <a:p>
            <a:pPr eaLnBrk="1" hangingPunct="1"/>
            <a:r>
              <a:rPr lang="en-US" sz="2800" smtClean="0">
                <a:cs typeface="Times New Roman" pitchFamily="18" charset="0"/>
              </a:rPr>
              <a:t>Algorithms for SELECT and JOIN Operations</a:t>
            </a:r>
          </a:p>
        </p:txBody>
      </p:sp>
      <p:sp>
        <p:nvSpPr>
          <p:cNvPr id="32772" name="Rectangle 3"/>
          <p:cNvSpPr>
            <a:spLocks noGrp="1" noChangeArrowheads="1"/>
          </p:cNvSpPr>
          <p:nvPr>
            <p:ph idx="1"/>
          </p:nvPr>
        </p:nvSpPr>
        <p:spPr>
          <a:xfrm>
            <a:off x="685800" y="1320800"/>
            <a:ext cx="7772400" cy="4775200"/>
          </a:xfrm>
        </p:spPr>
        <p:txBody>
          <a:bodyPr/>
          <a:lstStyle/>
          <a:p>
            <a:pPr eaLnBrk="1" hangingPunct="1">
              <a:buFont typeface="Wingdings" pitchFamily="2" charset="2"/>
              <a:buNone/>
            </a:pPr>
            <a:r>
              <a:rPr lang="en-US" sz="2800" b="1" smtClean="0"/>
              <a:t>Implementing the SELECT Operation (cont.):</a:t>
            </a:r>
          </a:p>
          <a:p>
            <a:pPr eaLnBrk="1" hangingPunct="1">
              <a:buFont typeface="Wingdings" pitchFamily="2" charset="2"/>
              <a:buNone/>
            </a:pPr>
            <a:r>
              <a:rPr lang="en-US" sz="2400" smtClean="0"/>
              <a:t>Search Methods for Simple Selection:</a:t>
            </a:r>
          </a:p>
          <a:p>
            <a:pPr algn="just" eaLnBrk="1" hangingPunct="1">
              <a:buClr>
                <a:srgbClr val="99CCFF"/>
              </a:buClr>
              <a:buFont typeface="Wingdings" pitchFamily="2" charset="2"/>
              <a:buChar char="Ø"/>
            </a:pPr>
            <a:r>
              <a:rPr lang="en-US" sz="2000" smtClean="0">
                <a:cs typeface="Times New Roman" pitchFamily="18" charset="0"/>
              </a:rPr>
              <a:t>S4.</a:t>
            </a:r>
            <a:r>
              <a:rPr lang="en-US" sz="2000" b="1" smtClean="0">
                <a:cs typeface="Times New Roman" pitchFamily="18" charset="0"/>
              </a:rPr>
              <a:t> Using a primary index</a:t>
            </a:r>
            <a:r>
              <a:rPr lang="en-US" sz="2000" smtClean="0">
                <a:cs typeface="Times New Roman" pitchFamily="18" charset="0"/>
              </a:rPr>
              <a:t> to retrieve multiple records: If the comparison condition is &gt;, ≥, &lt;, or ≤ on a key field with a primary index, use the index to find the record satisfying the corresponding equality condition, then retrieve all subsequent records in the (ordered) file. </a:t>
            </a:r>
          </a:p>
          <a:p>
            <a:pPr algn="just" eaLnBrk="1" hangingPunct="1">
              <a:buClr>
                <a:srgbClr val="99CCFF"/>
              </a:buClr>
              <a:buFont typeface="Wingdings" pitchFamily="2" charset="2"/>
              <a:buChar char="Ø"/>
            </a:pPr>
            <a:r>
              <a:rPr lang="en-US" sz="2000" smtClean="0">
                <a:cs typeface="Times New Roman" pitchFamily="18" charset="0"/>
              </a:rPr>
              <a:t>S5.	</a:t>
            </a:r>
            <a:r>
              <a:rPr lang="en-US" sz="2000" b="1" smtClean="0">
                <a:cs typeface="Times New Roman" pitchFamily="18" charset="0"/>
              </a:rPr>
              <a:t>Using a clustering index </a:t>
            </a:r>
            <a:r>
              <a:rPr lang="en-US" sz="2000" smtClean="0">
                <a:cs typeface="Times New Roman" pitchFamily="18" charset="0"/>
              </a:rPr>
              <a:t>to retrieve multiple records: If the selection condition involves an equality comparison on a non-key attribute with a clustering index, use the clustering index to retrieve all the records satisfying the selection condition.</a:t>
            </a:r>
          </a:p>
        </p:txBody>
      </p:sp>
      <p:sp>
        <p:nvSpPr>
          <p:cNvPr id="4" name="Slide Number Placeholder 3"/>
          <p:cNvSpPr>
            <a:spLocks noGrp="1"/>
          </p:cNvSpPr>
          <p:nvPr>
            <p:ph type="sldNum" sz="quarter" idx="12"/>
          </p:nvPr>
        </p:nvSpPr>
        <p:spPr/>
        <p:txBody>
          <a:bodyPr/>
          <a:lstStyle/>
          <a:p>
            <a:pPr>
              <a:defRPr/>
            </a:pPr>
            <a:r>
              <a:rPr lang="en-US" smtClean="0"/>
              <a:t>Chapter 15-</a:t>
            </a:r>
            <a:fld id="{E44DD9FB-557A-43C6-B2E0-5904F88F8080}" type="slidenum">
              <a:rPr lang="en-US" smtClean="0"/>
              <a:pPr>
                <a:defRPr/>
              </a:pPr>
              <a:t>18</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2772">
                                            <p:txEl>
                                              <p:pRg st="2" end="2"/>
                                            </p:txEl>
                                          </p:spTgt>
                                        </p:tgtEl>
                                        <p:attrNameLst>
                                          <p:attrName>style.visibility</p:attrName>
                                        </p:attrNameLst>
                                      </p:cBhvr>
                                      <p:to>
                                        <p:strVal val="visible"/>
                                      </p:to>
                                    </p:set>
                                    <p:anim calcmode="lin" valueType="num">
                                      <p:cBhvr additive="base">
                                        <p:cTn id="7" dur="500" fill="hold"/>
                                        <p:tgtEl>
                                          <p:spTgt spid="32772">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277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2772">
                                            <p:txEl>
                                              <p:pRg st="3" end="3"/>
                                            </p:txEl>
                                          </p:spTgt>
                                        </p:tgtEl>
                                        <p:attrNameLst>
                                          <p:attrName>style.visibility</p:attrName>
                                        </p:attrNameLst>
                                      </p:cBhvr>
                                      <p:to>
                                        <p:strVal val="visible"/>
                                      </p:to>
                                    </p:set>
                                    <p:anim calcmode="lin" valueType="num">
                                      <p:cBhvr additive="base">
                                        <p:cTn id="13" dur="500" fill="hold"/>
                                        <p:tgtEl>
                                          <p:spTgt spid="32772">
                                            <p:txEl>
                                              <p:pRg st="3" end="3"/>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2772">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8675" name="Rectangle 2"/>
          <p:cNvSpPr>
            <a:spLocks noGrp="1" noChangeArrowheads="1"/>
          </p:cNvSpPr>
          <p:nvPr>
            <p:ph type="title"/>
          </p:nvPr>
        </p:nvSpPr>
        <p:spPr>
          <a:xfrm>
            <a:off x="469900" y="177800"/>
            <a:ext cx="8305800" cy="1143000"/>
          </a:xfrm>
        </p:spPr>
        <p:txBody>
          <a:bodyPr/>
          <a:lstStyle/>
          <a:p>
            <a:pPr eaLnBrk="1" hangingPunct="1"/>
            <a:r>
              <a:rPr lang="en-US" sz="2800" smtClean="0">
                <a:cs typeface="Times New Roman" pitchFamily="18" charset="0"/>
              </a:rPr>
              <a:t>Algorithms for SELECT and JOIN Operations</a:t>
            </a:r>
          </a:p>
        </p:txBody>
      </p:sp>
      <p:sp>
        <p:nvSpPr>
          <p:cNvPr id="34820" name="Rectangle 3"/>
          <p:cNvSpPr>
            <a:spLocks noGrp="1" noChangeArrowheads="1"/>
          </p:cNvSpPr>
          <p:nvPr>
            <p:ph idx="1"/>
          </p:nvPr>
        </p:nvSpPr>
        <p:spPr>
          <a:xfrm>
            <a:off x="685800" y="1320800"/>
            <a:ext cx="8089900" cy="4775200"/>
          </a:xfrm>
        </p:spPr>
        <p:txBody>
          <a:bodyPr>
            <a:normAutofit fontScale="92500"/>
          </a:bodyPr>
          <a:lstStyle/>
          <a:p>
            <a:pPr eaLnBrk="1" hangingPunct="1">
              <a:lnSpc>
                <a:spcPct val="90000"/>
              </a:lnSpc>
              <a:buFont typeface="Wingdings" pitchFamily="2" charset="2"/>
              <a:buNone/>
            </a:pPr>
            <a:r>
              <a:rPr lang="en-US" sz="2800" b="1" dirty="0" smtClean="0"/>
              <a:t>Implementing the SELECT Operation (cont.):</a:t>
            </a:r>
          </a:p>
          <a:p>
            <a:pPr eaLnBrk="1" hangingPunct="1">
              <a:lnSpc>
                <a:spcPct val="90000"/>
              </a:lnSpc>
              <a:buFont typeface="Wingdings" pitchFamily="2" charset="2"/>
              <a:buNone/>
            </a:pPr>
            <a:r>
              <a:rPr lang="en-US" sz="2400" dirty="0" smtClean="0"/>
              <a:t>Search Methods for Complex Selection:</a:t>
            </a:r>
          </a:p>
          <a:p>
            <a:r>
              <a:rPr lang="en-US" sz="2400" dirty="0" smtClean="0">
                <a:cs typeface="Times New Roman" pitchFamily="18" charset="0"/>
              </a:rPr>
              <a:t>S7.	</a:t>
            </a:r>
            <a:r>
              <a:rPr lang="en-US" sz="2400" b="1" dirty="0" smtClean="0">
                <a:cs typeface="Times New Roman" pitchFamily="18" charset="0"/>
              </a:rPr>
              <a:t>Conjunctive selection</a:t>
            </a:r>
            <a:r>
              <a:rPr lang="en-US" sz="2400" dirty="0" smtClean="0">
                <a:cs typeface="Times New Roman" pitchFamily="18" charset="0"/>
              </a:rPr>
              <a:t>: If an attribute involved in any single </a:t>
            </a:r>
            <a:r>
              <a:rPr lang="en-US" sz="2400" i="1" dirty="0" smtClean="0">
                <a:cs typeface="Times New Roman" pitchFamily="18" charset="0"/>
              </a:rPr>
              <a:t>simple condition</a:t>
            </a:r>
            <a:r>
              <a:rPr lang="en-US" sz="2400" dirty="0" smtClean="0">
                <a:cs typeface="Times New Roman" pitchFamily="18" charset="0"/>
              </a:rPr>
              <a:t> in the conjunctive condition has an access path that permits the use of one of the methods S2 to S6, use that condition to retrieve the records and then check whether each retrieved record satisfies the remaining simple conditions in the conjunctive condition </a:t>
            </a:r>
          </a:p>
          <a:p>
            <a:r>
              <a:rPr lang="en-GB" sz="1400" dirty="0" smtClean="0"/>
              <a:t>for example, if an index has been created on the composite key (ESSN, PNO) of the WORKS_ON file for oP5-we can use the index directly.</a:t>
            </a:r>
            <a:r>
              <a:rPr lang="en-US" sz="1400" dirty="0" smtClean="0">
                <a:cs typeface="Times New Roman" pitchFamily="18" charset="0"/>
              </a:rPr>
              <a:t>.</a:t>
            </a:r>
          </a:p>
          <a:p>
            <a:pPr algn="just" eaLnBrk="1" hangingPunct="1">
              <a:lnSpc>
                <a:spcPct val="90000"/>
              </a:lnSpc>
              <a:buClr>
                <a:srgbClr val="99CCFF"/>
              </a:buClr>
              <a:buFont typeface="Wingdings" pitchFamily="2" charset="2"/>
              <a:buChar char="Ø"/>
            </a:pPr>
            <a:r>
              <a:rPr lang="en-US" sz="2400" dirty="0" smtClean="0">
                <a:cs typeface="Times New Roman" pitchFamily="18" charset="0"/>
              </a:rPr>
              <a:t>S8.	</a:t>
            </a:r>
            <a:r>
              <a:rPr lang="en-US" sz="2400" b="1" dirty="0" smtClean="0">
                <a:cs typeface="Times New Roman" pitchFamily="18" charset="0"/>
              </a:rPr>
              <a:t>Conjunctive selection using a composite index</a:t>
            </a:r>
            <a:r>
              <a:rPr lang="en-US" sz="2400" dirty="0" smtClean="0">
                <a:cs typeface="Times New Roman" pitchFamily="18" charset="0"/>
              </a:rPr>
              <a:t>: If two or more attributes are involved in equality conditions in the conjunctive condition and a composite index (or hash structure) exists on the combined field, we can use the index directly.  </a:t>
            </a:r>
          </a:p>
        </p:txBody>
      </p:sp>
      <p:sp>
        <p:nvSpPr>
          <p:cNvPr id="4" name="Slide Number Placeholder 3"/>
          <p:cNvSpPr>
            <a:spLocks noGrp="1"/>
          </p:cNvSpPr>
          <p:nvPr>
            <p:ph type="sldNum" sz="quarter" idx="12"/>
          </p:nvPr>
        </p:nvSpPr>
        <p:spPr/>
        <p:txBody>
          <a:bodyPr/>
          <a:lstStyle/>
          <a:p>
            <a:pPr>
              <a:defRPr/>
            </a:pPr>
            <a:r>
              <a:rPr lang="en-US" smtClean="0"/>
              <a:t>Chapter 15-</a:t>
            </a:r>
            <a:fld id="{E44DD9FB-557A-43C6-B2E0-5904F88F8080}" type="slidenum">
              <a:rPr lang="en-US" smtClean="0"/>
              <a:pPr>
                <a:defRPr/>
              </a:pPr>
              <a:t>19</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4820">
                                            <p:txEl>
                                              <p:pRg st="2" end="2"/>
                                            </p:txEl>
                                          </p:spTgt>
                                        </p:tgtEl>
                                        <p:attrNameLst>
                                          <p:attrName>style.visibility</p:attrName>
                                        </p:attrNameLst>
                                      </p:cBhvr>
                                      <p:to>
                                        <p:strVal val="visible"/>
                                      </p:to>
                                    </p:set>
                                    <p:anim calcmode="lin" valueType="num">
                                      <p:cBhvr additive="base">
                                        <p:cTn id="7" dur="500" fill="hold"/>
                                        <p:tgtEl>
                                          <p:spTgt spid="34820">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4820">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4820">
                                            <p:txEl>
                                              <p:pRg st="3" end="3"/>
                                            </p:txEl>
                                          </p:spTgt>
                                        </p:tgtEl>
                                        <p:attrNameLst>
                                          <p:attrName>style.visibility</p:attrName>
                                        </p:attrNameLst>
                                      </p:cBhvr>
                                      <p:to>
                                        <p:strVal val="visible"/>
                                      </p:to>
                                    </p:set>
                                    <p:anim calcmode="lin" valueType="num">
                                      <p:cBhvr additive="base">
                                        <p:cTn id="13" dur="500" fill="hold"/>
                                        <p:tgtEl>
                                          <p:spTgt spid="34820">
                                            <p:txEl>
                                              <p:pRg st="3" end="3"/>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4820">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4820">
                                            <p:txEl>
                                              <p:pRg st="4" end="4"/>
                                            </p:txEl>
                                          </p:spTgt>
                                        </p:tgtEl>
                                        <p:attrNameLst>
                                          <p:attrName>style.visibility</p:attrName>
                                        </p:attrNameLst>
                                      </p:cBhvr>
                                      <p:to>
                                        <p:strVal val="visible"/>
                                      </p:to>
                                    </p:set>
                                    <p:anim calcmode="lin" valueType="num">
                                      <p:cBhvr additive="base">
                                        <p:cTn id="19" dur="500" fill="hold"/>
                                        <p:tgtEl>
                                          <p:spTgt spid="34820">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4820">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4338" name="Rectangle 7"/>
          <p:cNvSpPr>
            <a:spLocks noChangeArrowheads="1"/>
          </p:cNvSpPr>
          <p:nvPr/>
        </p:nvSpPr>
        <p:spPr bwMode="auto">
          <a:xfrm>
            <a:off x="0" y="0"/>
            <a:ext cx="9144000" cy="7170738"/>
          </a:xfrm>
          <a:prstGeom prst="rect">
            <a:avLst/>
          </a:prstGeom>
          <a:solidFill>
            <a:schemeClr val="tx1"/>
          </a:solidFill>
          <a:ln w="9525">
            <a:solidFill>
              <a:schemeClr val="tx1"/>
            </a:solidFill>
            <a:miter lim="800000"/>
            <a:headEnd/>
            <a:tailEnd/>
          </a:ln>
        </p:spPr>
        <p:txBody>
          <a:bodyPr wrap="none" anchor="ctr"/>
          <a:lstStyle/>
          <a:p>
            <a:endParaRPr lang="en-US"/>
          </a:p>
        </p:txBody>
      </p:sp>
      <p:sp>
        <p:nvSpPr>
          <p:cNvPr id="14339" name="Rectangle 2"/>
          <p:cNvSpPr>
            <a:spLocks noGrp="1" noChangeArrowheads="1"/>
          </p:cNvSpPr>
          <p:nvPr>
            <p:ph type="ctrTitle"/>
          </p:nvPr>
        </p:nvSpPr>
        <p:spPr>
          <a:xfrm>
            <a:off x="560388" y="957263"/>
            <a:ext cx="7772400" cy="3213100"/>
          </a:xfrm>
        </p:spPr>
        <p:txBody>
          <a:bodyPr>
            <a:normAutofit/>
          </a:bodyPr>
          <a:lstStyle/>
          <a:p>
            <a:pPr eaLnBrk="1" hangingPunct="1"/>
            <a:r>
              <a:rPr lang="en-US" sz="3200" b="1" smtClean="0"/>
              <a:t/>
            </a:r>
            <a:br>
              <a:rPr lang="en-US" sz="3200" b="1" smtClean="0"/>
            </a:br>
            <a:r>
              <a:rPr lang="en-US" sz="3200" b="1" smtClean="0"/>
              <a:t/>
            </a:r>
            <a:br>
              <a:rPr lang="en-US" sz="3200" b="1" smtClean="0"/>
            </a:br>
            <a:r>
              <a:rPr lang="en-US" b="1" smtClean="0">
                <a:cs typeface="Times New Roman" pitchFamily="18" charset="0"/>
              </a:rPr>
              <a:t>Algorithms for Query Processing and Optimization</a:t>
            </a:r>
            <a:endParaRPr lang="en-US" b="1" smtClean="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9699" name="Rectangle 2"/>
          <p:cNvSpPr>
            <a:spLocks noGrp="1" noChangeArrowheads="1"/>
          </p:cNvSpPr>
          <p:nvPr>
            <p:ph type="title"/>
          </p:nvPr>
        </p:nvSpPr>
        <p:spPr>
          <a:xfrm>
            <a:off x="685800" y="177800"/>
            <a:ext cx="8089900" cy="1143000"/>
          </a:xfrm>
        </p:spPr>
        <p:txBody>
          <a:bodyPr/>
          <a:lstStyle/>
          <a:p>
            <a:pPr eaLnBrk="1" hangingPunct="1"/>
            <a:r>
              <a:rPr lang="en-US" sz="2800" smtClean="0">
                <a:cs typeface="Times New Roman" pitchFamily="18" charset="0"/>
              </a:rPr>
              <a:t>Algorithms for SELECT and JOIN Operations</a:t>
            </a:r>
          </a:p>
        </p:txBody>
      </p:sp>
      <p:sp>
        <p:nvSpPr>
          <p:cNvPr id="35844" name="Rectangle 3"/>
          <p:cNvSpPr>
            <a:spLocks noGrp="1" noChangeArrowheads="1"/>
          </p:cNvSpPr>
          <p:nvPr>
            <p:ph idx="1"/>
          </p:nvPr>
        </p:nvSpPr>
        <p:spPr>
          <a:xfrm>
            <a:off x="685800" y="1320800"/>
            <a:ext cx="8089900" cy="4775200"/>
          </a:xfrm>
        </p:spPr>
        <p:txBody>
          <a:bodyPr/>
          <a:lstStyle/>
          <a:p>
            <a:pPr eaLnBrk="1" hangingPunct="1">
              <a:lnSpc>
                <a:spcPct val="90000"/>
              </a:lnSpc>
              <a:buFont typeface="Wingdings" pitchFamily="2" charset="2"/>
              <a:buNone/>
            </a:pPr>
            <a:r>
              <a:rPr lang="en-US" sz="2800" b="1" smtClean="0"/>
              <a:t>Implementing the SELECT Operation (cont.):</a:t>
            </a:r>
          </a:p>
          <a:p>
            <a:pPr eaLnBrk="1" hangingPunct="1">
              <a:lnSpc>
                <a:spcPct val="90000"/>
              </a:lnSpc>
              <a:buFont typeface="Wingdings" pitchFamily="2" charset="2"/>
              <a:buNone/>
            </a:pPr>
            <a:r>
              <a:rPr lang="en-US" sz="2400" smtClean="0"/>
              <a:t>Search Methods for Complex Selection:</a:t>
            </a:r>
          </a:p>
          <a:p>
            <a:pPr algn="just" eaLnBrk="1" hangingPunct="1">
              <a:lnSpc>
                <a:spcPct val="90000"/>
              </a:lnSpc>
              <a:buClr>
                <a:srgbClr val="99CCFF"/>
              </a:buClr>
              <a:buFont typeface="Wingdings" pitchFamily="2" charset="2"/>
              <a:buChar char="Ø"/>
            </a:pPr>
            <a:r>
              <a:rPr lang="en-US" sz="2000" smtClean="0">
                <a:cs typeface="Times New Roman" pitchFamily="18" charset="0"/>
              </a:rPr>
              <a:t>S9.	</a:t>
            </a:r>
            <a:r>
              <a:rPr lang="en-US" sz="2000" b="1" smtClean="0">
                <a:cs typeface="Times New Roman" pitchFamily="18" charset="0"/>
              </a:rPr>
              <a:t>Conjunctive selection by intersection of record pointers</a:t>
            </a:r>
            <a:r>
              <a:rPr lang="en-US" sz="2000" smtClean="0">
                <a:cs typeface="Times New Roman" pitchFamily="18" charset="0"/>
              </a:rPr>
              <a:t>: This method is possible if secondary indexes are available on all (or some of) the fields involved in equality comparison conditions in the conjunctive condition and if the indexes include record pointers (rather than block pointers). Each index can be used to retrieve the </a:t>
            </a:r>
            <a:r>
              <a:rPr lang="en-US" sz="2000" i="1" smtClean="0">
                <a:cs typeface="Times New Roman" pitchFamily="18" charset="0"/>
              </a:rPr>
              <a:t>record pointers</a:t>
            </a:r>
            <a:r>
              <a:rPr lang="en-US" sz="2000" smtClean="0">
                <a:cs typeface="Times New Roman" pitchFamily="18" charset="0"/>
              </a:rPr>
              <a:t> that satisfy the individual condition. The </a:t>
            </a:r>
            <a:r>
              <a:rPr lang="en-US" sz="2000" i="1" smtClean="0">
                <a:cs typeface="Times New Roman" pitchFamily="18" charset="0"/>
              </a:rPr>
              <a:t>intersection</a:t>
            </a:r>
            <a:r>
              <a:rPr lang="en-US" sz="2000" smtClean="0">
                <a:cs typeface="Times New Roman" pitchFamily="18" charset="0"/>
              </a:rPr>
              <a:t> of these sets of record pointers gives the record pointers that satisfy the conjunctive condition, which are then used to retrieve those records directly. If only some of the conditions have secondary indexes, each retrieved record is further tested to determine whether it satisfies the remaining conditions. </a:t>
            </a:r>
          </a:p>
        </p:txBody>
      </p:sp>
      <p:sp>
        <p:nvSpPr>
          <p:cNvPr id="4" name="Slide Number Placeholder 3"/>
          <p:cNvSpPr>
            <a:spLocks noGrp="1"/>
          </p:cNvSpPr>
          <p:nvPr>
            <p:ph type="sldNum" sz="quarter" idx="12"/>
          </p:nvPr>
        </p:nvSpPr>
        <p:spPr/>
        <p:txBody>
          <a:bodyPr/>
          <a:lstStyle/>
          <a:p>
            <a:pPr>
              <a:defRPr/>
            </a:pPr>
            <a:r>
              <a:rPr lang="en-US" smtClean="0"/>
              <a:t>Chapter 15-</a:t>
            </a:r>
            <a:fld id="{E44DD9FB-557A-43C6-B2E0-5904F88F8080}" type="slidenum">
              <a:rPr lang="en-US" smtClean="0"/>
              <a:pPr>
                <a:defRPr/>
              </a:pPr>
              <a:t>20</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5844">
                                            <p:txEl>
                                              <p:pRg st="2" end="2"/>
                                            </p:txEl>
                                          </p:spTgt>
                                        </p:tgtEl>
                                        <p:attrNameLst>
                                          <p:attrName>style.visibility</p:attrName>
                                        </p:attrNameLst>
                                      </p:cBhvr>
                                      <p:to>
                                        <p:strVal val="visible"/>
                                      </p:to>
                                    </p:set>
                                    <p:anim calcmode="lin" valueType="num">
                                      <p:cBhvr additive="base">
                                        <p:cTn id="7" dur="500" fill="hold"/>
                                        <p:tgtEl>
                                          <p:spTgt spid="35844">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5844">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0723" name="Rectangle 2"/>
          <p:cNvSpPr>
            <a:spLocks noGrp="1" noChangeArrowheads="1"/>
          </p:cNvSpPr>
          <p:nvPr>
            <p:ph type="title"/>
          </p:nvPr>
        </p:nvSpPr>
        <p:spPr>
          <a:xfrm>
            <a:off x="215900" y="177800"/>
            <a:ext cx="8928100" cy="1143000"/>
          </a:xfrm>
        </p:spPr>
        <p:txBody>
          <a:bodyPr/>
          <a:lstStyle/>
          <a:p>
            <a:pPr eaLnBrk="1" hangingPunct="1"/>
            <a:r>
              <a:rPr lang="en-US" sz="3200" smtClean="0">
                <a:cs typeface="Times New Roman" pitchFamily="18" charset="0"/>
              </a:rPr>
              <a:t>Algorithms for SELECT and JOIN Operations (7)</a:t>
            </a:r>
          </a:p>
        </p:txBody>
      </p:sp>
      <p:sp>
        <p:nvSpPr>
          <p:cNvPr id="36868" name="Rectangle 3"/>
          <p:cNvSpPr>
            <a:spLocks noGrp="1" noChangeArrowheads="1"/>
          </p:cNvSpPr>
          <p:nvPr>
            <p:ph idx="1"/>
          </p:nvPr>
        </p:nvSpPr>
        <p:spPr>
          <a:xfrm>
            <a:off x="685800" y="1320800"/>
            <a:ext cx="8089900" cy="4978400"/>
          </a:xfrm>
        </p:spPr>
        <p:txBody>
          <a:bodyPr/>
          <a:lstStyle/>
          <a:p>
            <a:pPr eaLnBrk="1" hangingPunct="1">
              <a:lnSpc>
                <a:spcPct val="90000"/>
              </a:lnSpc>
              <a:buFont typeface="Wingdings" pitchFamily="2" charset="2"/>
              <a:buNone/>
            </a:pPr>
            <a:r>
              <a:rPr lang="en-US" sz="2800" b="1" dirty="0" smtClean="0"/>
              <a:t>Implementing the SELECT Operation (cont.):</a:t>
            </a:r>
          </a:p>
          <a:p>
            <a:pPr algn="just" eaLnBrk="1" hangingPunct="1">
              <a:lnSpc>
                <a:spcPct val="90000"/>
              </a:lnSpc>
              <a:buClr>
                <a:srgbClr val="99CCFF"/>
              </a:buClr>
              <a:buFont typeface="Wingdings" pitchFamily="2" charset="2"/>
              <a:buChar char="Ø"/>
            </a:pPr>
            <a:r>
              <a:rPr lang="en-US" sz="2400" dirty="0" smtClean="0">
                <a:cs typeface="Times New Roman" pitchFamily="18" charset="0"/>
              </a:rPr>
              <a:t>Whenever a </a:t>
            </a:r>
            <a:r>
              <a:rPr lang="en-US" sz="2400" b="1" dirty="0" smtClean="0">
                <a:cs typeface="Times New Roman" pitchFamily="18" charset="0"/>
              </a:rPr>
              <a:t>single condition</a:t>
            </a:r>
            <a:r>
              <a:rPr lang="en-US" sz="2400" dirty="0" smtClean="0">
                <a:cs typeface="Times New Roman" pitchFamily="18" charset="0"/>
              </a:rPr>
              <a:t> specifies the selection, we can only check whether an access path exists on the attribute involved in that condition. If an access path exists, the method corresponding to that access path is used; otherwise, the “brute force” linear search approach of method S1 is used.</a:t>
            </a:r>
            <a:r>
              <a:rPr lang="en-US" sz="2800" dirty="0" smtClean="0">
                <a:latin typeface="New York" charset="0"/>
                <a:cs typeface="Times New Roman" pitchFamily="18" charset="0"/>
              </a:rPr>
              <a:t> </a:t>
            </a:r>
            <a:r>
              <a:rPr lang="en-US" sz="2400" dirty="0" smtClean="0">
                <a:latin typeface="New York" charset="0"/>
                <a:cs typeface="Times New Roman" pitchFamily="18" charset="0"/>
              </a:rPr>
              <a:t>(See OP1, OP2 and OP3)</a:t>
            </a:r>
          </a:p>
          <a:p>
            <a:pPr algn="just" eaLnBrk="1" hangingPunct="1">
              <a:lnSpc>
                <a:spcPct val="90000"/>
              </a:lnSpc>
              <a:buClr>
                <a:srgbClr val="99CCFF"/>
              </a:buClr>
              <a:buFont typeface="Wingdings" pitchFamily="2" charset="2"/>
              <a:buChar char="Ø"/>
            </a:pPr>
            <a:r>
              <a:rPr lang="en-US" sz="2400" dirty="0" smtClean="0">
                <a:latin typeface="New York" charset="0"/>
                <a:cs typeface="Times New Roman" pitchFamily="18" charset="0"/>
              </a:rPr>
              <a:t>For </a:t>
            </a:r>
            <a:r>
              <a:rPr lang="en-US" sz="2400" b="1" dirty="0" smtClean="0">
                <a:latin typeface="New York" charset="0"/>
                <a:cs typeface="Times New Roman" pitchFamily="18" charset="0"/>
              </a:rPr>
              <a:t>conjunctive selection conditions</a:t>
            </a:r>
            <a:r>
              <a:rPr lang="en-US" sz="2400" dirty="0" smtClean="0">
                <a:latin typeface="New York" charset="0"/>
                <a:cs typeface="Times New Roman" pitchFamily="18" charset="0"/>
              </a:rPr>
              <a:t>, whenever </a:t>
            </a:r>
            <a:r>
              <a:rPr lang="en-US" sz="2400" i="1" dirty="0" smtClean="0">
                <a:latin typeface="New York" charset="0"/>
                <a:cs typeface="Times New Roman" pitchFamily="18" charset="0"/>
              </a:rPr>
              <a:t>more than one</a:t>
            </a:r>
            <a:r>
              <a:rPr lang="en-US" sz="2400" dirty="0" smtClean="0">
                <a:latin typeface="New York" charset="0"/>
                <a:cs typeface="Times New Roman" pitchFamily="18" charset="0"/>
              </a:rPr>
              <a:t> of the attributes involved in the conditions have an access path, query optimization should be done to choose the access path that </a:t>
            </a:r>
            <a:r>
              <a:rPr lang="en-US" sz="2400" i="1" dirty="0" smtClean="0">
                <a:latin typeface="New York" charset="0"/>
                <a:cs typeface="Times New Roman" pitchFamily="18" charset="0"/>
              </a:rPr>
              <a:t>retrieves the fewest records</a:t>
            </a:r>
            <a:r>
              <a:rPr lang="en-US" sz="2400" dirty="0" smtClean="0">
                <a:latin typeface="New York" charset="0"/>
                <a:cs typeface="Times New Roman" pitchFamily="18" charset="0"/>
              </a:rPr>
              <a:t> in the most efficient way . </a:t>
            </a:r>
          </a:p>
          <a:p>
            <a:pPr algn="just" eaLnBrk="1" hangingPunct="1">
              <a:lnSpc>
                <a:spcPct val="90000"/>
              </a:lnSpc>
              <a:buClr>
                <a:srgbClr val="99CCFF"/>
              </a:buClr>
              <a:buFont typeface="Wingdings" pitchFamily="2" charset="2"/>
              <a:buChar char="Ø"/>
            </a:pPr>
            <a:r>
              <a:rPr lang="en-US" sz="2400" dirty="0" smtClean="0">
                <a:latin typeface="New York" charset="0"/>
                <a:cs typeface="Times New Roman" pitchFamily="18" charset="0"/>
              </a:rPr>
              <a:t>D</a:t>
            </a:r>
            <a:r>
              <a:rPr lang="en-US" sz="2400" b="1" dirty="0" smtClean="0">
                <a:latin typeface="New York" charset="0"/>
                <a:cs typeface="Times New Roman" pitchFamily="18" charset="0"/>
              </a:rPr>
              <a:t>isjunctive selection conditions </a:t>
            </a:r>
            <a:r>
              <a:rPr lang="en-US" sz="2400" dirty="0" smtClean="0">
                <a:latin typeface="New York" charset="0"/>
                <a:cs typeface="Times New Roman" pitchFamily="18" charset="0"/>
              </a:rPr>
              <a:t> </a:t>
            </a:r>
          </a:p>
        </p:txBody>
      </p:sp>
      <p:sp>
        <p:nvSpPr>
          <p:cNvPr id="4" name="Slide Number Placeholder 3"/>
          <p:cNvSpPr>
            <a:spLocks noGrp="1"/>
          </p:cNvSpPr>
          <p:nvPr>
            <p:ph type="sldNum" sz="quarter" idx="12"/>
          </p:nvPr>
        </p:nvSpPr>
        <p:spPr/>
        <p:txBody>
          <a:bodyPr/>
          <a:lstStyle/>
          <a:p>
            <a:pPr>
              <a:defRPr/>
            </a:pPr>
            <a:r>
              <a:rPr lang="en-US" smtClean="0"/>
              <a:t>Chapter 15-</a:t>
            </a:r>
            <a:fld id="{E44DD9FB-557A-43C6-B2E0-5904F88F8080}" type="slidenum">
              <a:rPr lang="en-US" smtClean="0"/>
              <a:pPr>
                <a:defRPr/>
              </a:pPr>
              <a:t>21</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6868">
                                            <p:txEl>
                                              <p:pRg st="1" end="1"/>
                                            </p:txEl>
                                          </p:spTgt>
                                        </p:tgtEl>
                                        <p:attrNameLst>
                                          <p:attrName>style.visibility</p:attrName>
                                        </p:attrNameLst>
                                      </p:cBhvr>
                                      <p:to>
                                        <p:strVal val="visible"/>
                                      </p:to>
                                    </p:set>
                                    <p:anim calcmode="lin" valueType="num">
                                      <p:cBhvr additive="base">
                                        <p:cTn id="7" dur="500" fill="hold"/>
                                        <p:tgtEl>
                                          <p:spTgt spid="36868">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6868">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6868">
                                            <p:txEl>
                                              <p:pRg st="2" end="2"/>
                                            </p:txEl>
                                          </p:spTgt>
                                        </p:tgtEl>
                                        <p:attrNameLst>
                                          <p:attrName>style.visibility</p:attrName>
                                        </p:attrNameLst>
                                      </p:cBhvr>
                                      <p:to>
                                        <p:strVal val="visible"/>
                                      </p:to>
                                    </p:set>
                                    <p:anim calcmode="lin" valueType="num">
                                      <p:cBhvr additive="base">
                                        <p:cTn id="13" dur="500" fill="hold"/>
                                        <p:tgtEl>
                                          <p:spTgt spid="36868">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6868">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6868">
                                            <p:txEl>
                                              <p:pRg st="3" end="3"/>
                                            </p:txEl>
                                          </p:spTgt>
                                        </p:tgtEl>
                                        <p:attrNameLst>
                                          <p:attrName>style.visibility</p:attrName>
                                        </p:attrNameLst>
                                      </p:cBhvr>
                                      <p:to>
                                        <p:strVal val="visible"/>
                                      </p:to>
                                    </p:set>
                                    <p:anim calcmode="lin" valueType="num">
                                      <p:cBhvr additive="base">
                                        <p:cTn id="19" dur="500" fill="hold"/>
                                        <p:tgtEl>
                                          <p:spTgt spid="36868">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6868">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GB" dirty="0" smtClean="0"/>
              <a:t>Where simple conditions are connected by the OR logical connective rather than by AND) is </a:t>
            </a:r>
            <a:r>
              <a:rPr lang="en-GB" dirty="0" err="1" smtClean="0"/>
              <a:t>muchharder</a:t>
            </a:r>
            <a:r>
              <a:rPr lang="en-GB" dirty="0" smtClean="0"/>
              <a:t> to process and optimize. For example, consider op4': (op49): (J" DND=5 OR SALARY&gt;30000 OR SEX=' F' (EMPLOYEE)</a:t>
            </a:r>
            <a:endParaRPr lang="en-GB" dirty="0"/>
          </a:p>
        </p:txBody>
      </p:sp>
      <p:sp>
        <p:nvSpPr>
          <p:cNvPr id="4" name="Slide Number Placeholder 3"/>
          <p:cNvSpPr>
            <a:spLocks noGrp="1"/>
          </p:cNvSpPr>
          <p:nvPr>
            <p:ph type="sldNum" sz="quarter" idx="12"/>
          </p:nvPr>
        </p:nvSpPr>
        <p:spPr/>
        <p:txBody>
          <a:bodyPr/>
          <a:lstStyle/>
          <a:p>
            <a:pPr>
              <a:defRPr/>
            </a:pPr>
            <a:r>
              <a:rPr lang="en-US" smtClean="0"/>
              <a:t>Chapter 15-</a:t>
            </a:r>
            <a:fld id="{E44DD9FB-557A-43C6-B2E0-5904F88F8080}" type="slidenum">
              <a:rPr lang="en-US" smtClean="0"/>
              <a:pPr>
                <a:defRPr/>
              </a:pPr>
              <a:t>22</a:t>
            </a:fld>
            <a:endParaRPr lang="en-US"/>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1747" name="Rectangle 2"/>
          <p:cNvSpPr>
            <a:spLocks noGrp="1" noChangeArrowheads="1"/>
          </p:cNvSpPr>
          <p:nvPr>
            <p:ph type="title"/>
          </p:nvPr>
        </p:nvSpPr>
        <p:spPr>
          <a:xfrm>
            <a:off x="215900" y="177800"/>
            <a:ext cx="8928100" cy="1143000"/>
          </a:xfrm>
        </p:spPr>
        <p:txBody>
          <a:bodyPr/>
          <a:lstStyle/>
          <a:p>
            <a:pPr eaLnBrk="1" hangingPunct="1"/>
            <a:r>
              <a:rPr lang="en-US" sz="3200" dirty="0" smtClean="0">
                <a:cs typeface="Times New Roman" pitchFamily="18" charset="0"/>
              </a:rPr>
              <a:t>Algorithms for SELECT and JOIN Operations</a:t>
            </a:r>
          </a:p>
        </p:txBody>
      </p:sp>
      <p:sp>
        <p:nvSpPr>
          <p:cNvPr id="37892" name="Rectangle 3"/>
          <p:cNvSpPr>
            <a:spLocks noGrp="1" noChangeArrowheads="1"/>
          </p:cNvSpPr>
          <p:nvPr>
            <p:ph idx="1"/>
          </p:nvPr>
        </p:nvSpPr>
        <p:spPr>
          <a:xfrm>
            <a:off x="685800" y="1320800"/>
            <a:ext cx="8089900" cy="4978400"/>
          </a:xfrm>
        </p:spPr>
        <p:txBody>
          <a:bodyPr/>
          <a:lstStyle/>
          <a:p>
            <a:pPr eaLnBrk="1" hangingPunct="1">
              <a:buFont typeface="Wingdings" pitchFamily="2" charset="2"/>
              <a:buNone/>
            </a:pPr>
            <a:r>
              <a:rPr lang="en-US" sz="2800" b="1" dirty="0" smtClean="0"/>
              <a:t>Implementing the JOIN Operation:</a:t>
            </a:r>
          </a:p>
          <a:p>
            <a:pPr eaLnBrk="1" hangingPunct="1">
              <a:buClr>
                <a:srgbClr val="99CCFF"/>
              </a:buClr>
              <a:buFont typeface="Wingdings" pitchFamily="2" charset="2"/>
              <a:buChar char="Ø"/>
            </a:pPr>
            <a:r>
              <a:rPr lang="en-US" sz="2800" dirty="0" smtClean="0">
                <a:cs typeface="Times New Roman" pitchFamily="18" charset="0"/>
              </a:rPr>
              <a:t>Join (EQUIJOIN, NATURAL JOIN)</a:t>
            </a:r>
          </a:p>
          <a:p>
            <a:pPr lvl="1" eaLnBrk="1" hangingPunct="1">
              <a:buClr>
                <a:srgbClr val="99CCFF"/>
              </a:buClr>
              <a:buFontTx/>
              <a:buChar char="•"/>
            </a:pPr>
            <a:r>
              <a:rPr lang="en-US" sz="2400" dirty="0" smtClean="0">
                <a:cs typeface="Times New Roman" pitchFamily="18" charset="0"/>
              </a:rPr>
              <a:t>two–way join: a join on two files</a:t>
            </a:r>
          </a:p>
          <a:p>
            <a:pPr lvl="1" eaLnBrk="1" hangingPunct="1">
              <a:buClr>
                <a:srgbClr val="99CCFF"/>
              </a:buClr>
              <a:buFontTx/>
              <a:buChar char="•"/>
            </a:pPr>
            <a:r>
              <a:rPr lang="en-US" sz="2400" dirty="0" smtClean="0">
                <a:cs typeface="Times New Roman" pitchFamily="18" charset="0"/>
              </a:rPr>
              <a:t>e.g.	 R    </a:t>
            </a:r>
            <a:r>
              <a:rPr lang="en-US" sz="2400" baseline="-25000" dirty="0" smtClean="0">
                <a:cs typeface="Times New Roman" pitchFamily="18" charset="0"/>
              </a:rPr>
              <a:t>A=B</a:t>
            </a:r>
            <a:r>
              <a:rPr lang="en-US" sz="2400" dirty="0" smtClean="0">
                <a:cs typeface="Times New Roman" pitchFamily="18" charset="0"/>
              </a:rPr>
              <a:t> S </a:t>
            </a:r>
          </a:p>
          <a:p>
            <a:pPr eaLnBrk="1" hangingPunct="1">
              <a:buClr>
                <a:srgbClr val="99CCFF"/>
              </a:buClr>
              <a:buFont typeface="Wingdings" pitchFamily="2" charset="2"/>
              <a:buChar char="Ø"/>
            </a:pPr>
            <a:r>
              <a:rPr lang="en-US" sz="2400" dirty="0" smtClean="0">
                <a:cs typeface="Times New Roman" pitchFamily="18" charset="0"/>
              </a:rPr>
              <a:t>Examples</a:t>
            </a:r>
          </a:p>
          <a:p>
            <a:pPr lvl="1" eaLnBrk="1" hangingPunct="1">
              <a:buClr>
                <a:srgbClr val="99CCFF"/>
              </a:buClr>
              <a:buFontTx/>
              <a:buChar char="•"/>
            </a:pPr>
            <a:r>
              <a:rPr lang="en-US" sz="2000" dirty="0" smtClean="0">
                <a:cs typeface="Times New Roman" pitchFamily="18" charset="0"/>
              </a:rPr>
              <a:t>(OP6): EMPLOYEE    </a:t>
            </a:r>
            <a:r>
              <a:rPr lang="en-US" sz="2000" baseline="-25000" dirty="0" smtClean="0">
                <a:cs typeface="Times New Roman" pitchFamily="18" charset="0"/>
              </a:rPr>
              <a:t>DNO=DNUMBER</a:t>
            </a:r>
            <a:r>
              <a:rPr lang="en-US" sz="2000" dirty="0" smtClean="0">
                <a:cs typeface="Times New Roman" pitchFamily="18" charset="0"/>
              </a:rPr>
              <a:t> DEPARTMENT</a:t>
            </a:r>
          </a:p>
          <a:p>
            <a:pPr lvl="1" eaLnBrk="1" hangingPunct="1">
              <a:buClr>
                <a:srgbClr val="99CCFF"/>
              </a:buClr>
              <a:buFontTx/>
              <a:buChar char="•"/>
            </a:pPr>
            <a:r>
              <a:rPr lang="en-US" sz="2000" dirty="0" smtClean="0">
                <a:cs typeface="Times New Roman" pitchFamily="18" charset="0"/>
              </a:rPr>
              <a:t>(OP7): DEPARTMENT     </a:t>
            </a:r>
            <a:r>
              <a:rPr lang="en-US" sz="2000" baseline="-25000" dirty="0" smtClean="0">
                <a:cs typeface="Times New Roman" pitchFamily="18" charset="0"/>
              </a:rPr>
              <a:t>MGRSSN=SSN</a:t>
            </a:r>
            <a:r>
              <a:rPr lang="en-US" sz="2000" dirty="0" smtClean="0">
                <a:cs typeface="Times New Roman" pitchFamily="18" charset="0"/>
              </a:rPr>
              <a:t> EMPLOYEE </a:t>
            </a:r>
          </a:p>
        </p:txBody>
      </p:sp>
      <p:sp>
        <p:nvSpPr>
          <p:cNvPr id="19" name="Slide Number Placeholder 18"/>
          <p:cNvSpPr>
            <a:spLocks noGrp="1"/>
          </p:cNvSpPr>
          <p:nvPr>
            <p:ph type="sldNum" sz="quarter" idx="12"/>
          </p:nvPr>
        </p:nvSpPr>
        <p:spPr/>
        <p:txBody>
          <a:bodyPr/>
          <a:lstStyle/>
          <a:p>
            <a:pPr>
              <a:defRPr/>
            </a:pPr>
            <a:r>
              <a:rPr lang="en-US" smtClean="0"/>
              <a:t>Chapter 15-</a:t>
            </a:r>
            <a:fld id="{E44DD9FB-557A-43C6-B2E0-5904F88F8080}" type="slidenum">
              <a:rPr lang="en-US" smtClean="0"/>
              <a:pPr>
                <a:defRPr/>
              </a:pPr>
              <a:t>23</a:t>
            </a:fld>
            <a:endParaRPr lang="en-US"/>
          </a:p>
        </p:txBody>
      </p:sp>
      <p:grpSp>
        <p:nvGrpSpPr>
          <p:cNvPr id="31749" name="Group 4"/>
          <p:cNvGrpSpPr>
            <a:grpSpLocks/>
          </p:cNvGrpSpPr>
          <p:nvPr/>
        </p:nvGrpSpPr>
        <p:grpSpPr bwMode="auto">
          <a:xfrm>
            <a:off x="2927350" y="2916238"/>
            <a:ext cx="219075" cy="174625"/>
            <a:chOff x="377" y="2904"/>
            <a:chExt cx="154" cy="110"/>
          </a:xfrm>
        </p:grpSpPr>
        <p:sp>
          <p:nvSpPr>
            <p:cNvPr id="31760" name="Line 5"/>
            <p:cNvSpPr>
              <a:spLocks noChangeShapeType="1"/>
            </p:cNvSpPr>
            <p:nvPr/>
          </p:nvSpPr>
          <p:spPr bwMode="auto">
            <a:xfrm>
              <a:off x="381" y="2904"/>
              <a:ext cx="0" cy="110"/>
            </a:xfrm>
            <a:prstGeom prst="line">
              <a:avLst/>
            </a:prstGeom>
            <a:noFill/>
            <a:ln w="15875">
              <a:solidFill>
                <a:schemeClr val="bg2"/>
              </a:solidFill>
              <a:round/>
              <a:headEnd/>
              <a:tailEnd/>
            </a:ln>
          </p:spPr>
          <p:txBody>
            <a:bodyPr wrap="none" anchor="ctr"/>
            <a:lstStyle/>
            <a:p>
              <a:endParaRPr lang="en-US"/>
            </a:p>
          </p:txBody>
        </p:sp>
        <p:sp>
          <p:nvSpPr>
            <p:cNvPr id="31761" name="Line 6"/>
            <p:cNvSpPr>
              <a:spLocks noChangeShapeType="1"/>
            </p:cNvSpPr>
            <p:nvPr/>
          </p:nvSpPr>
          <p:spPr bwMode="auto">
            <a:xfrm>
              <a:off x="527" y="2904"/>
              <a:ext cx="0" cy="110"/>
            </a:xfrm>
            <a:prstGeom prst="line">
              <a:avLst/>
            </a:prstGeom>
            <a:noFill/>
            <a:ln w="15875">
              <a:solidFill>
                <a:schemeClr val="bg2"/>
              </a:solidFill>
              <a:round/>
              <a:headEnd/>
              <a:tailEnd/>
            </a:ln>
          </p:spPr>
          <p:txBody>
            <a:bodyPr wrap="none" anchor="ctr"/>
            <a:lstStyle/>
            <a:p>
              <a:endParaRPr lang="en-US"/>
            </a:p>
          </p:txBody>
        </p:sp>
        <p:sp>
          <p:nvSpPr>
            <p:cNvPr id="31762" name="Line 7"/>
            <p:cNvSpPr>
              <a:spLocks noChangeShapeType="1"/>
            </p:cNvSpPr>
            <p:nvPr/>
          </p:nvSpPr>
          <p:spPr bwMode="auto">
            <a:xfrm>
              <a:off x="385" y="2904"/>
              <a:ext cx="138" cy="110"/>
            </a:xfrm>
            <a:prstGeom prst="line">
              <a:avLst/>
            </a:prstGeom>
            <a:noFill/>
            <a:ln w="15875">
              <a:solidFill>
                <a:schemeClr val="bg2"/>
              </a:solidFill>
              <a:round/>
              <a:headEnd/>
              <a:tailEnd/>
            </a:ln>
          </p:spPr>
          <p:txBody>
            <a:bodyPr wrap="none" anchor="ctr"/>
            <a:lstStyle/>
            <a:p>
              <a:endParaRPr lang="en-US"/>
            </a:p>
          </p:txBody>
        </p:sp>
        <p:sp>
          <p:nvSpPr>
            <p:cNvPr id="31763" name="Line 8"/>
            <p:cNvSpPr>
              <a:spLocks noChangeShapeType="1"/>
            </p:cNvSpPr>
            <p:nvPr/>
          </p:nvSpPr>
          <p:spPr bwMode="auto">
            <a:xfrm flipH="1">
              <a:off x="377" y="2904"/>
              <a:ext cx="154" cy="110"/>
            </a:xfrm>
            <a:prstGeom prst="line">
              <a:avLst/>
            </a:prstGeom>
            <a:noFill/>
            <a:ln w="15875">
              <a:solidFill>
                <a:schemeClr val="bg2"/>
              </a:solidFill>
              <a:round/>
              <a:headEnd/>
              <a:tailEnd/>
            </a:ln>
          </p:spPr>
          <p:txBody>
            <a:bodyPr wrap="none" anchor="ctr"/>
            <a:lstStyle/>
            <a:p>
              <a:endParaRPr lang="en-US"/>
            </a:p>
          </p:txBody>
        </p:sp>
      </p:grpSp>
      <p:grpSp>
        <p:nvGrpSpPr>
          <p:cNvPr id="31750" name="Group 9"/>
          <p:cNvGrpSpPr>
            <a:grpSpLocks/>
          </p:cNvGrpSpPr>
          <p:nvPr/>
        </p:nvGrpSpPr>
        <p:grpSpPr bwMode="auto">
          <a:xfrm>
            <a:off x="3665538" y="3654425"/>
            <a:ext cx="219075" cy="174625"/>
            <a:chOff x="377" y="2904"/>
            <a:chExt cx="154" cy="110"/>
          </a:xfrm>
        </p:grpSpPr>
        <p:sp>
          <p:nvSpPr>
            <p:cNvPr id="31756" name="Line 10"/>
            <p:cNvSpPr>
              <a:spLocks noChangeShapeType="1"/>
            </p:cNvSpPr>
            <p:nvPr/>
          </p:nvSpPr>
          <p:spPr bwMode="auto">
            <a:xfrm>
              <a:off x="381" y="2904"/>
              <a:ext cx="0" cy="110"/>
            </a:xfrm>
            <a:prstGeom prst="line">
              <a:avLst/>
            </a:prstGeom>
            <a:noFill/>
            <a:ln w="15875">
              <a:solidFill>
                <a:schemeClr val="bg2"/>
              </a:solidFill>
              <a:round/>
              <a:headEnd/>
              <a:tailEnd/>
            </a:ln>
          </p:spPr>
          <p:txBody>
            <a:bodyPr wrap="none" anchor="ctr"/>
            <a:lstStyle/>
            <a:p>
              <a:endParaRPr lang="en-US"/>
            </a:p>
          </p:txBody>
        </p:sp>
        <p:sp>
          <p:nvSpPr>
            <p:cNvPr id="31757" name="Line 11"/>
            <p:cNvSpPr>
              <a:spLocks noChangeShapeType="1"/>
            </p:cNvSpPr>
            <p:nvPr/>
          </p:nvSpPr>
          <p:spPr bwMode="auto">
            <a:xfrm>
              <a:off x="527" y="2904"/>
              <a:ext cx="0" cy="110"/>
            </a:xfrm>
            <a:prstGeom prst="line">
              <a:avLst/>
            </a:prstGeom>
            <a:noFill/>
            <a:ln w="15875">
              <a:solidFill>
                <a:schemeClr val="bg2"/>
              </a:solidFill>
              <a:round/>
              <a:headEnd/>
              <a:tailEnd/>
            </a:ln>
          </p:spPr>
          <p:txBody>
            <a:bodyPr wrap="none" anchor="ctr"/>
            <a:lstStyle/>
            <a:p>
              <a:endParaRPr lang="en-US"/>
            </a:p>
          </p:txBody>
        </p:sp>
        <p:sp>
          <p:nvSpPr>
            <p:cNvPr id="31758" name="Line 12"/>
            <p:cNvSpPr>
              <a:spLocks noChangeShapeType="1"/>
            </p:cNvSpPr>
            <p:nvPr/>
          </p:nvSpPr>
          <p:spPr bwMode="auto">
            <a:xfrm>
              <a:off x="385" y="2904"/>
              <a:ext cx="138" cy="110"/>
            </a:xfrm>
            <a:prstGeom prst="line">
              <a:avLst/>
            </a:prstGeom>
            <a:noFill/>
            <a:ln w="15875">
              <a:solidFill>
                <a:schemeClr val="bg2"/>
              </a:solidFill>
              <a:round/>
              <a:headEnd/>
              <a:tailEnd/>
            </a:ln>
          </p:spPr>
          <p:txBody>
            <a:bodyPr wrap="none" anchor="ctr"/>
            <a:lstStyle/>
            <a:p>
              <a:endParaRPr lang="en-US"/>
            </a:p>
          </p:txBody>
        </p:sp>
        <p:sp>
          <p:nvSpPr>
            <p:cNvPr id="31759" name="Line 13"/>
            <p:cNvSpPr>
              <a:spLocks noChangeShapeType="1"/>
            </p:cNvSpPr>
            <p:nvPr/>
          </p:nvSpPr>
          <p:spPr bwMode="auto">
            <a:xfrm flipH="1">
              <a:off x="377" y="2904"/>
              <a:ext cx="154" cy="110"/>
            </a:xfrm>
            <a:prstGeom prst="line">
              <a:avLst/>
            </a:prstGeom>
            <a:noFill/>
            <a:ln w="15875">
              <a:solidFill>
                <a:schemeClr val="bg2"/>
              </a:solidFill>
              <a:round/>
              <a:headEnd/>
              <a:tailEnd/>
            </a:ln>
          </p:spPr>
          <p:txBody>
            <a:bodyPr wrap="none" anchor="ctr"/>
            <a:lstStyle/>
            <a:p>
              <a:endParaRPr lang="en-US"/>
            </a:p>
          </p:txBody>
        </p:sp>
      </p:grpSp>
      <p:grpSp>
        <p:nvGrpSpPr>
          <p:cNvPr id="31751" name="Group 14"/>
          <p:cNvGrpSpPr>
            <a:grpSpLocks/>
          </p:cNvGrpSpPr>
          <p:nvPr/>
        </p:nvGrpSpPr>
        <p:grpSpPr bwMode="auto">
          <a:xfrm>
            <a:off x="4011613" y="4178300"/>
            <a:ext cx="219075" cy="174625"/>
            <a:chOff x="377" y="2904"/>
            <a:chExt cx="154" cy="110"/>
          </a:xfrm>
        </p:grpSpPr>
        <p:sp>
          <p:nvSpPr>
            <p:cNvPr id="31752" name="Line 15"/>
            <p:cNvSpPr>
              <a:spLocks noChangeShapeType="1"/>
            </p:cNvSpPr>
            <p:nvPr/>
          </p:nvSpPr>
          <p:spPr bwMode="auto">
            <a:xfrm>
              <a:off x="381" y="2904"/>
              <a:ext cx="0" cy="110"/>
            </a:xfrm>
            <a:prstGeom prst="line">
              <a:avLst/>
            </a:prstGeom>
            <a:noFill/>
            <a:ln w="15875">
              <a:solidFill>
                <a:schemeClr val="bg2"/>
              </a:solidFill>
              <a:round/>
              <a:headEnd/>
              <a:tailEnd/>
            </a:ln>
          </p:spPr>
          <p:txBody>
            <a:bodyPr wrap="none" anchor="ctr"/>
            <a:lstStyle/>
            <a:p>
              <a:endParaRPr lang="en-US"/>
            </a:p>
          </p:txBody>
        </p:sp>
        <p:sp>
          <p:nvSpPr>
            <p:cNvPr id="31753" name="Line 16"/>
            <p:cNvSpPr>
              <a:spLocks noChangeShapeType="1"/>
            </p:cNvSpPr>
            <p:nvPr/>
          </p:nvSpPr>
          <p:spPr bwMode="auto">
            <a:xfrm>
              <a:off x="527" y="2904"/>
              <a:ext cx="0" cy="110"/>
            </a:xfrm>
            <a:prstGeom prst="line">
              <a:avLst/>
            </a:prstGeom>
            <a:noFill/>
            <a:ln w="15875">
              <a:solidFill>
                <a:schemeClr val="bg2"/>
              </a:solidFill>
              <a:round/>
              <a:headEnd/>
              <a:tailEnd/>
            </a:ln>
          </p:spPr>
          <p:txBody>
            <a:bodyPr wrap="none" anchor="ctr"/>
            <a:lstStyle/>
            <a:p>
              <a:endParaRPr lang="en-US"/>
            </a:p>
          </p:txBody>
        </p:sp>
        <p:sp>
          <p:nvSpPr>
            <p:cNvPr id="31754" name="Line 17"/>
            <p:cNvSpPr>
              <a:spLocks noChangeShapeType="1"/>
            </p:cNvSpPr>
            <p:nvPr/>
          </p:nvSpPr>
          <p:spPr bwMode="auto">
            <a:xfrm>
              <a:off x="385" y="2904"/>
              <a:ext cx="138" cy="110"/>
            </a:xfrm>
            <a:prstGeom prst="line">
              <a:avLst/>
            </a:prstGeom>
            <a:noFill/>
            <a:ln w="15875">
              <a:solidFill>
                <a:schemeClr val="bg2"/>
              </a:solidFill>
              <a:round/>
              <a:headEnd/>
              <a:tailEnd/>
            </a:ln>
          </p:spPr>
          <p:txBody>
            <a:bodyPr wrap="none" anchor="ctr"/>
            <a:lstStyle/>
            <a:p>
              <a:endParaRPr lang="en-US"/>
            </a:p>
          </p:txBody>
        </p:sp>
        <p:sp>
          <p:nvSpPr>
            <p:cNvPr id="31755" name="Line 18"/>
            <p:cNvSpPr>
              <a:spLocks noChangeShapeType="1"/>
            </p:cNvSpPr>
            <p:nvPr/>
          </p:nvSpPr>
          <p:spPr bwMode="auto">
            <a:xfrm flipH="1">
              <a:off x="377" y="2904"/>
              <a:ext cx="154" cy="110"/>
            </a:xfrm>
            <a:prstGeom prst="line">
              <a:avLst/>
            </a:prstGeom>
            <a:noFill/>
            <a:ln w="15875">
              <a:solidFill>
                <a:schemeClr val="bg2"/>
              </a:solidFill>
              <a:round/>
              <a:headEnd/>
              <a:tailEnd/>
            </a:ln>
          </p:spPr>
          <p:txBody>
            <a:bodyPr wrap="none" anchor="ctr"/>
            <a:lstStyle/>
            <a:p>
              <a:endParaRPr lang="en-US"/>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7892">
                                            <p:txEl>
                                              <p:pRg st="1" end="1"/>
                                            </p:txEl>
                                          </p:spTgt>
                                        </p:tgtEl>
                                        <p:attrNameLst>
                                          <p:attrName>style.visibility</p:attrName>
                                        </p:attrNameLst>
                                      </p:cBhvr>
                                      <p:to>
                                        <p:strVal val="visible"/>
                                      </p:to>
                                    </p:set>
                                    <p:anim calcmode="lin" valueType="num">
                                      <p:cBhvr additive="base">
                                        <p:cTn id="7" dur="500" fill="hold"/>
                                        <p:tgtEl>
                                          <p:spTgt spid="37892">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7892">
                                            <p:txEl>
                                              <p:pRg st="1" end="1"/>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7892">
                                            <p:txEl>
                                              <p:pRg st="2" end="2"/>
                                            </p:txEl>
                                          </p:spTgt>
                                        </p:tgtEl>
                                        <p:attrNameLst>
                                          <p:attrName>style.visibility</p:attrName>
                                        </p:attrNameLst>
                                      </p:cBhvr>
                                      <p:to>
                                        <p:strVal val="visible"/>
                                      </p:to>
                                    </p:set>
                                    <p:anim calcmode="lin" valueType="num">
                                      <p:cBhvr additive="base">
                                        <p:cTn id="11" dur="500" fill="hold"/>
                                        <p:tgtEl>
                                          <p:spTgt spid="37892">
                                            <p:txEl>
                                              <p:pRg st="2" end="2"/>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7892">
                                            <p:txEl>
                                              <p:pRg st="2" end="2"/>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37892">
                                            <p:txEl>
                                              <p:pRg st="3" end="3"/>
                                            </p:txEl>
                                          </p:spTgt>
                                        </p:tgtEl>
                                        <p:attrNameLst>
                                          <p:attrName>style.visibility</p:attrName>
                                        </p:attrNameLst>
                                      </p:cBhvr>
                                      <p:to>
                                        <p:strVal val="visible"/>
                                      </p:to>
                                    </p:set>
                                    <p:anim calcmode="lin" valueType="num">
                                      <p:cBhvr additive="base">
                                        <p:cTn id="15" dur="500" fill="hold"/>
                                        <p:tgtEl>
                                          <p:spTgt spid="37892">
                                            <p:txEl>
                                              <p:pRg st="3" end="3"/>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789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2" presetClass="entr" presetSubtype="4" fill="hold" nodeType="clickEffect">
                                  <p:stCondLst>
                                    <p:cond delay="0"/>
                                  </p:stCondLst>
                                  <p:childTnLst>
                                    <p:set>
                                      <p:cBhvr>
                                        <p:cTn id="20" dur="1" fill="hold">
                                          <p:stCondLst>
                                            <p:cond delay="0"/>
                                          </p:stCondLst>
                                        </p:cTn>
                                        <p:tgtEl>
                                          <p:spTgt spid="37892">
                                            <p:txEl>
                                              <p:pRg st="4" end="4"/>
                                            </p:txEl>
                                          </p:spTgt>
                                        </p:tgtEl>
                                        <p:attrNameLst>
                                          <p:attrName>style.visibility</p:attrName>
                                        </p:attrNameLst>
                                      </p:cBhvr>
                                      <p:to>
                                        <p:strVal val="visible"/>
                                      </p:to>
                                    </p:set>
                                    <p:anim calcmode="lin" valueType="num">
                                      <p:cBhvr additive="base">
                                        <p:cTn id="21" dur="500" fill="hold"/>
                                        <p:tgtEl>
                                          <p:spTgt spid="37892">
                                            <p:txEl>
                                              <p:pRg st="4" end="4"/>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37892">
                                            <p:txEl>
                                              <p:pRg st="4" end="4"/>
                                            </p:txEl>
                                          </p:spTgt>
                                        </p:tgtEl>
                                        <p:attrNameLst>
                                          <p:attrName>ppt_y</p:attrName>
                                        </p:attrNameLst>
                                      </p:cBhvr>
                                      <p:tavLst>
                                        <p:tav tm="0">
                                          <p:val>
                                            <p:strVal val="1+#ppt_h/2"/>
                                          </p:val>
                                        </p:tav>
                                        <p:tav tm="100000">
                                          <p:val>
                                            <p:strVal val="#ppt_y"/>
                                          </p:val>
                                        </p:tav>
                                      </p:tavLst>
                                    </p:anim>
                                  </p:childTnLst>
                                </p:cTn>
                              </p:par>
                              <p:par>
                                <p:cTn id="23" presetID="2" presetClass="entr" presetSubtype="4" fill="hold" nodeType="withEffect">
                                  <p:stCondLst>
                                    <p:cond delay="0"/>
                                  </p:stCondLst>
                                  <p:childTnLst>
                                    <p:set>
                                      <p:cBhvr>
                                        <p:cTn id="24" dur="1" fill="hold">
                                          <p:stCondLst>
                                            <p:cond delay="0"/>
                                          </p:stCondLst>
                                        </p:cTn>
                                        <p:tgtEl>
                                          <p:spTgt spid="37892">
                                            <p:txEl>
                                              <p:pRg st="5" end="5"/>
                                            </p:txEl>
                                          </p:spTgt>
                                        </p:tgtEl>
                                        <p:attrNameLst>
                                          <p:attrName>style.visibility</p:attrName>
                                        </p:attrNameLst>
                                      </p:cBhvr>
                                      <p:to>
                                        <p:strVal val="visible"/>
                                      </p:to>
                                    </p:set>
                                    <p:anim calcmode="lin" valueType="num">
                                      <p:cBhvr additive="base">
                                        <p:cTn id="25" dur="500" fill="hold"/>
                                        <p:tgtEl>
                                          <p:spTgt spid="37892">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7892">
                                            <p:txEl>
                                              <p:pRg st="5" end="5"/>
                                            </p:txEl>
                                          </p:spTgt>
                                        </p:tgtEl>
                                        <p:attrNameLst>
                                          <p:attrName>ppt_y</p:attrName>
                                        </p:attrNameLst>
                                      </p:cBhvr>
                                      <p:tavLst>
                                        <p:tav tm="0">
                                          <p:val>
                                            <p:strVal val="1+#ppt_h/2"/>
                                          </p:val>
                                        </p:tav>
                                        <p:tav tm="100000">
                                          <p:val>
                                            <p:strVal val="#ppt_y"/>
                                          </p:val>
                                        </p:tav>
                                      </p:tavLst>
                                    </p:anim>
                                  </p:childTnLst>
                                </p:cTn>
                              </p:par>
                              <p:par>
                                <p:cTn id="27" presetID="2" presetClass="entr" presetSubtype="4" fill="hold" nodeType="withEffect">
                                  <p:stCondLst>
                                    <p:cond delay="0"/>
                                  </p:stCondLst>
                                  <p:childTnLst>
                                    <p:set>
                                      <p:cBhvr>
                                        <p:cTn id="28" dur="1" fill="hold">
                                          <p:stCondLst>
                                            <p:cond delay="0"/>
                                          </p:stCondLst>
                                        </p:cTn>
                                        <p:tgtEl>
                                          <p:spTgt spid="37892">
                                            <p:txEl>
                                              <p:pRg st="6" end="6"/>
                                            </p:txEl>
                                          </p:spTgt>
                                        </p:tgtEl>
                                        <p:attrNameLst>
                                          <p:attrName>style.visibility</p:attrName>
                                        </p:attrNameLst>
                                      </p:cBhvr>
                                      <p:to>
                                        <p:strVal val="visible"/>
                                      </p:to>
                                    </p:set>
                                    <p:anim calcmode="lin" valueType="num">
                                      <p:cBhvr additive="base">
                                        <p:cTn id="29" dur="500" fill="hold"/>
                                        <p:tgtEl>
                                          <p:spTgt spid="37892">
                                            <p:txEl>
                                              <p:pRg st="6" end="6"/>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37892">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2771" name="Rectangle 2"/>
          <p:cNvSpPr>
            <a:spLocks noGrp="1" noChangeArrowheads="1"/>
          </p:cNvSpPr>
          <p:nvPr>
            <p:ph type="title"/>
          </p:nvPr>
        </p:nvSpPr>
        <p:spPr>
          <a:xfrm>
            <a:off x="215900" y="177800"/>
            <a:ext cx="8928100" cy="1143000"/>
          </a:xfrm>
        </p:spPr>
        <p:txBody>
          <a:bodyPr/>
          <a:lstStyle/>
          <a:p>
            <a:pPr eaLnBrk="1" hangingPunct="1"/>
            <a:r>
              <a:rPr lang="en-US" sz="2800" smtClean="0">
                <a:cs typeface="Times New Roman" pitchFamily="18" charset="0"/>
              </a:rPr>
              <a:t>Algorithms for SELECT and JOIN Operations</a:t>
            </a:r>
          </a:p>
        </p:txBody>
      </p:sp>
      <p:sp>
        <p:nvSpPr>
          <p:cNvPr id="38916" name="Rectangle 3"/>
          <p:cNvSpPr>
            <a:spLocks noGrp="1" noChangeArrowheads="1"/>
          </p:cNvSpPr>
          <p:nvPr>
            <p:ph idx="1"/>
          </p:nvPr>
        </p:nvSpPr>
        <p:spPr>
          <a:xfrm>
            <a:off x="685800" y="1320800"/>
            <a:ext cx="8089900" cy="4978400"/>
          </a:xfrm>
        </p:spPr>
        <p:txBody>
          <a:bodyPr/>
          <a:lstStyle/>
          <a:p>
            <a:pPr eaLnBrk="1" hangingPunct="1">
              <a:buFont typeface="Wingdings" pitchFamily="2" charset="2"/>
              <a:buNone/>
            </a:pPr>
            <a:r>
              <a:rPr lang="en-US" sz="2400" b="1" smtClean="0"/>
              <a:t>Implementing the JOIN Operation (cont.):</a:t>
            </a:r>
          </a:p>
          <a:p>
            <a:pPr eaLnBrk="1" hangingPunct="1">
              <a:buFont typeface="Wingdings" pitchFamily="2" charset="2"/>
              <a:buNone/>
            </a:pPr>
            <a:r>
              <a:rPr lang="en-US" sz="2400" smtClean="0"/>
              <a:t>Methods for implementing joins:</a:t>
            </a:r>
          </a:p>
          <a:p>
            <a:pPr eaLnBrk="1" hangingPunct="1">
              <a:buClr>
                <a:srgbClr val="99CCFF"/>
              </a:buClr>
              <a:buFont typeface="Wingdings" pitchFamily="2" charset="2"/>
              <a:buChar char="Ø"/>
            </a:pPr>
            <a:r>
              <a:rPr lang="en-US" sz="2400" smtClean="0">
                <a:cs typeface="Times New Roman" pitchFamily="18" charset="0"/>
              </a:rPr>
              <a:t>J1.	</a:t>
            </a:r>
            <a:r>
              <a:rPr lang="en-US" sz="2400" b="1" smtClean="0">
                <a:cs typeface="Times New Roman" pitchFamily="18" charset="0"/>
              </a:rPr>
              <a:t>Nested-loop join</a:t>
            </a:r>
            <a:r>
              <a:rPr lang="en-US" sz="2400" smtClean="0">
                <a:cs typeface="Times New Roman" pitchFamily="18" charset="0"/>
              </a:rPr>
              <a:t> (brute force): For each record t in R (outer loop), retrieve every record s from S (inner loop) and test whether the two records satisfy the join condition t[A] = s[B].</a:t>
            </a:r>
          </a:p>
          <a:p>
            <a:pPr eaLnBrk="1" hangingPunct="1">
              <a:buClr>
                <a:srgbClr val="99CCFF"/>
              </a:buClr>
              <a:buFont typeface="Wingdings" pitchFamily="2" charset="2"/>
              <a:buChar char="Ø"/>
            </a:pPr>
            <a:r>
              <a:rPr lang="en-US" sz="2400" smtClean="0">
                <a:cs typeface="Times New Roman" pitchFamily="18" charset="0"/>
              </a:rPr>
              <a:t>J2.	</a:t>
            </a:r>
            <a:r>
              <a:rPr lang="en-US" sz="2400" b="1" smtClean="0">
                <a:cs typeface="Times New Roman" pitchFamily="18" charset="0"/>
              </a:rPr>
              <a:t>Single-loop join</a:t>
            </a:r>
            <a:r>
              <a:rPr lang="en-US" sz="2400" smtClean="0">
                <a:cs typeface="Times New Roman" pitchFamily="18" charset="0"/>
              </a:rPr>
              <a:t> (Using an access structure to retrieve the matching records): If an index (or hash key) exists for one of the two join attributes — say, B of S — retrieve each record t in R, one at a time, and then use the access structure to retrieve directly all matching records s from S that satisfy s[B] = t[A].</a:t>
            </a:r>
          </a:p>
          <a:p>
            <a:pPr eaLnBrk="1" hangingPunct="1">
              <a:buFont typeface="Wingdings" pitchFamily="2" charset="2"/>
              <a:buNone/>
            </a:pPr>
            <a:endParaRPr lang="en-US" sz="2400" smtClean="0"/>
          </a:p>
        </p:txBody>
      </p:sp>
      <p:sp>
        <p:nvSpPr>
          <p:cNvPr id="4" name="Slide Number Placeholder 3"/>
          <p:cNvSpPr>
            <a:spLocks noGrp="1"/>
          </p:cNvSpPr>
          <p:nvPr>
            <p:ph type="sldNum" sz="quarter" idx="12"/>
          </p:nvPr>
        </p:nvSpPr>
        <p:spPr/>
        <p:txBody>
          <a:bodyPr/>
          <a:lstStyle/>
          <a:p>
            <a:pPr>
              <a:defRPr/>
            </a:pPr>
            <a:r>
              <a:rPr lang="en-US" smtClean="0"/>
              <a:t>Chapter 15-</a:t>
            </a:r>
            <a:fld id="{E44DD9FB-557A-43C6-B2E0-5904F88F8080}" type="slidenum">
              <a:rPr lang="en-US" smtClean="0"/>
              <a:pPr>
                <a:defRPr/>
              </a:pPr>
              <a:t>24</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8916">
                                            <p:txEl>
                                              <p:pRg st="2" end="2"/>
                                            </p:txEl>
                                          </p:spTgt>
                                        </p:tgtEl>
                                        <p:attrNameLst>
                                          <p:attrName>style.visibility</p:attrName>
                                        </p:attrNameLst>
                                      </p:cBhvr>
                                      <p:to>
                                        <p:strVal val="visible"/>
                                      </p:to>
                                    </p:set>
                                    <p:anim calcmode="lin" valueType="num">
                                      <p:cBhvr additive="base">
                                        <p:cTn id="7" dur="500" fill="hold"/>
                                        <p:tgtEl>
                                          <p:spTgt spid="38916">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8916">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8916">
                                            <p:txEl>
                                              <p:pRg st="3" end="3"/>
                                            </p:txEl>
                                          </p:spTgt>
                                        </p:tgtEl>
                                        <p:attrNameLst>
                                          <p:attrName>style.visibility</p:attrName>
                                        </p:attrNameLst>
                                      </p:cBhvr>
                                      <p:to>
                                        <p:strVal val="visible"/>
                                      </p:to>
                                    </p:set>
                                    <p:anim calcmode="lin" valueType="num">
                                      <p:cBhvr additive="base">
                                        <p:cTn id="13" dur="500" fill="hold"/>
                                        <p:tgtEl>
                                          <p:spTgt spid="38916">
                                            <p:txEl>
                                              <p:pRg st="3" end="3"/>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8916">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3795" name="Rectangle 2"/>
          <p:cNvSpPr>
            <a:spLocks noGrp="1" noChangeArrowheads="1"/>
          </p:cNvSpPr>
          <p:nvPr>
            <p:ph type="title"/>
          </p:nvPr>
        </p:nvSpPr>
        <p:spPr>
          <a:xfrm>
            <a:off x="215900" y="177800"/>
            <a:ext cx="8928100" cy="1143000"/>
          </a:xfrm>
        </p:spPr>
        <p:txBody>
          <a:bodyPr/>
          <a:lstStyle/>
          <a:p>
            <a:pPr eaLnBrk="1" hangingPunct="1"/>
            <a:r>
              <a:rPr lang="en-US" sz="2800" smtClean="0">
                <a:cs typeface="Times New Roman" pitchFamily="18" charset="0"/>
              </a:rPr>
              <a:t>Algorithms for SELECT and JOIN Operations</a:t>
            </a:r>
            <a:r>
              <a:rPr lang="en-US" smtClean="0">
                <a:cs typeface="Times New Roman" pitchFamily="18" charset="0"/>
              </a:rPr>
              <a:t> </a:t>
            </a:r>
          </a:p>
        </p:txBody>
      </p:sp>
      <p:sp>
        <p:nvSpPr>
          <p:cNvPr id="33796" name="Rectangle 3"/>
          <p:cNvSpPr>
            <a:spLocks noGrp="1" noChangeArrowheads="1"/>
          </p:cNvSpPr>
          <p:nvPr>
            <p:ph idx="1"/>
          </p:nvPr>
        </p:nvSpPr>
        <p:spPr>
          <a:xfrm>
            <a:off x="685800" y="1320800"/>
            <a:ext cx="8089900" cy="4978400"/>
          </a:xfrm>
        </p:spPr>
        <p:txBody>
          <a:bodyPr/>
          <a:lstStyle/>
          <a:p>
            <a:pPr eaLnBrk="1" hangingPunct="1">
              <a:buFont typeface="Wingdings" pitchFamily="2" charset="2"/>
              <a:buNone/>
            </a:pPr>
            <a:r>
              <a:rPr lang="en-US" sz="2400" b="1" smtClean="0"/>
              <a:t>Implementing the JOIN Operation (cont.):</a:t>
            </a:r>
          </a:p>
          <a:p>
            <a:pPr eaLnBrk="1" hangingPunct="1">
              <a:buFont typeface="Wingdings" pitchFamily="2" charset="2"/>
              <a:buNone/>
            </a:pPr>
            <a:r>
              <a:rPr lang="en-US" sz="2400" smtClean="0"/>
              <a:t>Methods for implementing joins:</a:t>
            </a:r>
          </a:p>
          <a:p>
            <a:pPr algn="just" eaLnBrk="1" hangingPunct="1">
              <a:buClr>
                <a:srgbClr val="99CCFF"/>
              </a:buClr>
              <a:buFont typeface="Wingdings" pitchFamily="2" charset="2"/>
              <a:buChar char="Ø"/>
            </a:pPr>
            <a:r>
              <a:rPr lang="en-US" sz="2000" smtClean="0">
                <a:cs typeface="Times New Roman" pitchFamily="18" charset="0"/>
              </a:rPr>
              <a:t>J3.	</a:t>
            </a:r>
            <a:r>
              <a:rPr lang="en-US" sz="2000" b="1" smtClean="0">
                <a:cs typeface="Times New Roman" pitchFamily="18" charset="0"/>
              </a:rPr>
              <a:t>Sort-merge join:</a:t>
            </a:r>
            <a:r>
              <a:rPr lang="en-US" sz="2000" smtClean="0">
                <a:cs typeface="Times New Roman" pitchFamily="18" charset="0"/>
              </a:rPr>
              <a:t> If the records of R and S are </a:t>
            </a:r>
            <a:r>
              <a:rPr lang="en-US" sz="2000" i="1" smtClean="0">
                <a:cs typeface="Times New Roman" pitchFamily="18" charset="0"/>
              </a:rPr>
              <a:t>physically sorted</a:t>
            </a:r>
            <a:r>
              <a:rPr lang="en-US" sz="2000" smtClean="0">
                <a:cs typeface="Times New Roman" pitchFamily="18" charset="0"/>
              </a:rPr>
              <a:t> (ordered) by value of the join attributes A and B, respectively, we can implement the join in the most efficient way possible. Both files are scanned in order of the join attributes, matching the records that have the same values for A and B. In this method, the records of each file are scanned only once each for matching with the other file—unless both A and B are non-key attributes, in which case the method needs to be modified slightly. </a:t>
            </a:r>
          </a:p>
        </p:txBody>
      </p:sp>
      <p:sp>
        <p:nvSpPr>
          <p:cNvPr id="4" name="Slide Number Placeholder 3"/>
          <p:cNvSpPr>
            <a:spLocks noGrp="1"/>
          </p:cNvSpPr>
          <p:nvPr>
            <p:ph type="sldNum" sz="quarter" idx="12"/>
          </p:nvPr>
        </p:nvSpPr>
        <p:spPr/>
        <p:txBody>
          <a:bodyPr/>
          <a:lstStyle/>
          <a:p>
            <a:pPr>
              <a:defRPr/>
            </a:pPr>
            <a:r>
              <a:rPr lang="en-US" smtClean="0"/>
              <a:t>Chapter 15-</a:t>
            </a:r>
            <a:fld id="{E44DD9FB-557A-43C6-B2E0-5904F88F8080}" type="slidenum">
              <a:rPr lang="en-US" smtClean="0"/>
              <a:pPr>
                <a:defRPr/>
              </a:pPr>
              <a:t>25</a:t>
            </a:fld>
            <a:endParaRPr lang="en-US"/>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4819" name="Rectangle 2"/>
          <p:cNvSpPr>
            <a:spLocks noGrp="1" noChangeArrowheads="1"/>
          </p:cNvSpPr>
          <p:nvPr>
            <p:ph type="title"/>
          </p:nvPr>
        </p:nvSpPr>
        <p:spPr>
          <a:xfrm>
            <a:off x="215900" y="177800"/>
            <a:ext cx="8928100" cy="1143000"/>
          </a:xfrm>
        </p:spPr>
        <p:txBody>
          <a:bodyPr/>
          <a:lstStyle/>
          <a:p>
            <a:pPr eaLnBrk="1" hangingPunct="1"/>
            <a:r>
              <a:rPr lang="en-US" sz="2800" smtClean="0">
                <a:cs typeface="Times New Roman" pitchFamily="18" charset="0"/>
              </a:rPr>
              <a:t>Algorithms for SELECT and JOIN Operations</a:t>
            </a:r>
            <a:r>
              <a:rPr lang="en-US" smtClean="0">
                <a:cs typeface="Times New Roman" pitchFamily="18" charset="0"/>
              </a:rPr>
              <a:t> </a:t>
            </a:r>
          </a:p>
        </p:txBody>
      </p:sp>
      <p:sp>
        <p:nvSpPr>
          <p:cNvPr id="40964" name="Rectangle 3"/>
          <p:cNvSpPr>
            <a:spLocks noGrp="1" noChangeArrowheads="1"/>
          </p:cNvSpPr>
          <p:nvPr>
            <p:ph idx="1"/>
          </p:nvPr>
        </p:nvSpPr>
        <p:spPr>
          <a:xfrm>
            <a:off x="685800" y="1320800"/>
            <a:ext cx="8089900" cy="4978400"/>
          </a:xfrm>
        </p:spPr>
        <p:txBody>
          <a:bodyPr/>
          <a:lstStyle/>
          <a:p>
            <a:pPr eaLnBrk="1" hangingPunct="1">
              <a:buFont typeface="Wingdings" pitchFamily="2" charset="2"/>
              <a:buNone/>
            </a:pPr>
            <a:r>
              <a:rPr lang="en-US" sz="2000" b="1" smtClean="0"/>
              <a:t>Implementing the JOIN Operation (cont.):</a:t>
            </a:r>
          </a:p>
          <a:p>
            <a:pPr eaLnBrk="1" hangingPunct="1">
              <a:buFont typeface="Wingdings" pitchFamily="2" charset="2"/>
              <a:buNone/>
            </a:pPr>
            <a:r>
              <a:rPr lang="en-US" sz="2000" smtClean="0"/>
              <a:t>Methods for implementing joins:</a:t>
            </a:r>
          </a:p>
          <a:p>
            <a:pPr eaLnBrk="1" hangingPunct="1">
              <a:buClr>
                <a:srgbClr val="99CCFF"/>
              </a:buClr>
              <a:buFont typeface="Wingdings" pitchFamily="2" charset="2"/>
              <a:buChar char="Ø"/>
            </a:pPr>
            <a:r>
              <a:rPr lang="en-US" sz="2000" smtClean="0">
                <a:cs typeface="Times New Roman" pitchFamily="18" charset="0"/>
              </a:rPr>
              <a:t>J4.	</a:t>
            </a:r>
            <a:r>
              <a:rPr lang="en-US" sz="2000" b="1" smtClean="0">
                <a:cs typeface="Times New Roman" pitchFamily="18" charset="0"/>
              </a:rPr>
              <a:t>Hash-join: </a:t>
            </a:r>
            <a:r>
              <a:rPr lang="en-US" sz="2000" smtClean="0">
                <a:cs typeface="Times New Roman" pitchFamily="18" charset="0"/>
              </a:rPr>
              <a:t>The records of files R and S are both hashed to the </a:t>
            </a:r>
            <a:r>
              <a:rPr lang="en-US" sz="2000" i="1" smtClean="0">
                <a:cs typeface="Times New Roman" pitchFamily="18" charset="0"/>
              </a:rPr>
              <a:t>same hash file,</a:t>
            </a:r>
            <a:r>
              <a:rPr lang="en-US" sz="2000" smtClean="0">
                <a:cs typeface="Times New Roman" pitchFamily="18" charset="0"/>
              </a:rPr>
              <a:t> using the </a:t>
            </a:r>
            <a:r>
              <a:rPr lang="en-US" sz="2000" i="1" smtClean="0">
                <a:cs typeface="Times New Roman" pitchFamily="18" charset="0"/>
              </a:rPr>
              <a:t>same hashing function</a:t>
            </a:r>
            <a:r>
              <a:rPr lang="en-US" sz="2000" smtClean="0">
                <a:cs typeface="Times New Roman" pitchFamily="18" charset="0"/>
              </a:rPr>
              <a:t> on the join attributes A of R and B of S as hash keys. A single pass through the file with fewer records (say, R) hashes its records to the hash file buckets. A single pass through the other file (S) then hashes each of its records to the appropriate bucket, where the record is combined with all matching records from R.</a:t>
            </a:r>
            <a:r>
              <a:rPr lang="en-US" sz="2000" b="1" smtClean="0">
                <a:cs typeface="Times New Roman" pitchFamily="18" charset="0"/>
              </a:rPr>
              <a:t> </a:t>
            </a:r>
          </a:p>
        </p:txBody>
      </p:sp>
      <p:sp>
        <p:nvSpPr>
          <p:cNvPr id="4" name="Slide Number Placeholder 3"/>
          <p:cNvSpPr>
            <a:spLocks noGrp="1"/>
          </p:cNvSpPr>
          <p:nvPr>
            <p:ph type="sldNum" sz="quarter" idx="12"/>
          </p:nvPr>
        </p:nvSpPr>
        <p:spPr/>
        <p:txBody>
          <a:bodyPr/>
          <a:lstStyle/>
          <a:p>
            <a:pPr>
              <a:defRPr/>
            </a:pPr>
            <a:r>
              <a:rPr lang="en-US" smtClean="0"/>
              <a:t>Chapter 15-</a:t>
            </a:r>
            <a:fld id="{E44DD9FB-557A-43C6-B2E0-5904F88F8080}" type="slidenum">
              <a:rPr lang="en-US" smtClean="0"/>
              <a:pPr>
                <a:defRPr/>
              </a:pPr>
              <a:t>26</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0964">
                                            <p:txEl>
                                              <p:pRg st="2" end="2"/>
                                            </p:txEl>
                                          </p:spTgt>
                                        </p:tgtEl>
                                        <p:attrNameLst>
                                          <p:attrName>style.visibility</p:attrName>
                                        </p:attrNameLst>
                                      </p:cBhvr>
                                      <p:to>
                                        <p:strVal val="visible"/>
                                      </p:to>
                                    </p:set>
                                    <p:anim calcmode="lin" valueType="num">
                                      <p:cBhvr additive="base">
                                        <p:cTn id="7" dur="500" fill="hold"/>
                                        <p:tgtEl>
                                          <p:spTgt spid="40964">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0964">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5843" name="Rectangle 2"/>
          <p:cNvSpPr>
            <a:spLocks noGrp="1" noChangeArrowheads="1"/>
          </p:cNvSpPr>
          <p:nvPr>
            <p:ph type="title"/>
          </p:nvPr>
        </p:nvSpPr>
        <p:spPr>
          <a:xfrm>
            <a:off x="215900" y="177800"/>
            <a:ext cx="8928100" cy="1143000"/>
          </a:xfrm>
        </p:spPr>
        <p:txBody>
          <a:bodyPr/>
          <a:lstStyle/>
          <a:p>
            <a:pPr eaLnBrk="1" hangingPunct="1"/>
            <a:r>
              <a:rPr lang="en-US" sz="2400" smtClean="0">
                <a:cs typeface="Times New Roman" pitchFamily="18" charset="0"/>
              </a:rPr>
              <a:t>Algorithms for SELECT and JOIN Operations</a:t>
            </a:r>
          </a:p>
        </p:txBody>
      </p:sp>
      <p:sp>
        <p:nvSpPr>
          <p:cNvPr id="35844" name="Rectangle 3"/>
          <p:cNvSpPr>
            <a:spLocks noGrp="1" noChangeArrowheads="1"/>
          </p:cNvSpPr>
          <p:nvPr>
            <p:ph idx="1"/>
          </p:nvPr>
        </p:nvSpPr>
        <p:spPr>
          <a:xfrm>
            <a:off x="685800" y="1358900"/>
            <a:ext cx="8089900" cy="4978400"/>
          </a:xfrm>
        </p:spPr>
        <p:txBody>
          <a:bodyPr/>
          <a:lstStyle/>
          <a:p>
            <a:pPr eaLnBrk="1" hangingPunct="1">
              <a:buClr>
                <a:srgbClr val="99CCFF"/>
              </a:buClr>
              <a:buFont typeface="Wingdings" pitchFamily="2" charset="2"/>
              <a:buChar char="Ø"/>
            </a:pPr>
            <a:r>
              <a:rPr lang="en-US" sz="1800" b="1" smtClean="0">
                <a:cs typeface="Times New Roman" pitchFamily="18" charset="0"/>
              </a:rPr>
              <a:t>Factors affecting JOIN performance</a:t>
            </a:r>
          </a:p>
          <a:p>
            <a:pPr lvl="1" eaLnBrk="1" hangingPunct="1">
              <a:buClr>
                <a:srgbClr val="99CCFF"/>
              </a:buClr>
              <a:buFontTx/>
              <a:buChar char="•"/>
            </a:pPr>
            <a:r>
              <a:rPr lang="en-US" sz="1800" b="1" smtClean="0">
                <a:cs typeface="Times New Roman" pitchFamily="18" charset="0"/>
              </a:rPr>
              <a:t>Available buffer space</a:t>
            </a:r>
          </a:p>
          <a:p>
            <a:pPr lvl="1" eaLnBrk="1" hangingPunct="1">
              <a:buClr>
                <a:srgbClr val="99CCFF"/>
              </a:buClr>
              <a:buFontTx/>
              <a:buChar char="•"/>
            </a:pPr>
            <a:r>
              <a:rPr lang="en-US" sz="1800" b="1" smtClean="0">
                <a:cs typeface="Times New Roman" pitchFamily="18" charset="0"/>
              </a:rPr>
              <a:t>Join selection factor</a:t>
            </a:r>
          </a:p>
          <a:p>
            <a:pPr lvl="1" eaLnBrk="1" hangingPunct="1">
              <a:buClr>
                <a:srgbClr val="99CCFF"/>
              </a:buClr>
              <a:buFontTx/>
              <a:buChar char="•"/>
            </a:pPr>
            <a:r>
              <a:rPr lang="en-US" sz="1800" b="1" smtClean="0">
                <a:cs typeface="Times New Roman" pitchFamily="18" charset="0"/>
              </a:rPr>
              <a:t>Choice of inner VS outer relation</a:t>
            </a:r>
          </a:p>
          <a:p>
            <a:pPr eaLnBrk="1" hangingPunct="1">
              <a:buClr>
                <a:srgbClr val="99CCFF"/>
              </a:buClr>
              <a:buFontTx/>
              <a:buNone/>
            </a:pPr>
            <a:r>
              <a:rPr lang="en-US" sz="1800" smtClean="0">
                <a:latin typeface="Palatino" pitchFamily="18" charset="0"/>
                <a:cs typeface="Times New Roman" pitchFamily="18" charset="0"/>
              </a:rPr>
              <a:t>	</a:t>
            </a:r>
            <a:endParaRPr lang="en-US" sz="1800" smtClean="0"/>
          </a:p>
        </p:txBody>
      </p:sp>
      <p:sp>
        <p:nvSpPr>
          <p:cNvPr id="4" name="Slide Number Placeholder 3"/>
          <p:cNvSpPr>
            <a:spLocks noGrp="1"/>
          </p:cNvSpPr>
          <p:nvPr>
            <p:ph type="sldNum" sz="quarter" idx="12"/>
          </p:nvPr>
        </p:nvSpPr>
        <p:spPr/>
        <p:txBody>
          <a:bodyPr/>
          <a:lstStyle/>
          <a:p>
            <a:pPr>
              <a:defRPr/>
            </a:pPr>
            <a:r>
              <a:rPr lang="en-US" smtClean="0"/>
              <a:t>Chapter 15-</a:t>
            </a:r>
            <a:fld id="{E44DD9FB-557A-43C6-B2E0-5904F88F8080}" type="slidenum">
              <a:rPr lang="en-US" smtClean="0"/>
              <a:pPr>
                <a:defRPr/>
              </a:pPr>
              <a:t>27</a:t>
            </a:fld>
            <a:endParaRPr lang="en-US"/>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Line 15"/>
          <p:cNvSpPr>
            <a:spLocks noChangeShapeType="1"/>
          </p:cNvSpPr>
          <p:nvPr/>
        </p:nvSpPr>
        <p:spPr bwMode="auto">
          <a:xfrm>
            <a:off x="1779588" y="5610225"/>
            <a:ext cx="457200" cy="333375"/>
          </a:xfrm>
          <a:prstGeom prst="line">
            <a:avLst/>
          </a:prstGeom>
          <a:noFill/>
          <a:ln w="12700">
            <a:solidFill>
              <a:srgbClr val="000000"/>
            </a:solidFill>
            <a:round/>
            <a:headEnd/>
            <a:tailEnd/>
          </a:ln>
        </p:spPr>
        <p:txBody>
          <a:bodyPr wrap="none" anchor="ctr"/>
          <a:lstStyle/>
          <a:p>
            <a:endParaRPr lang="en-GB"/>
          </a:p>
        </p:txBody>
      </p:sp>
      <p:sp>
        <p:nvSpPr>
          <p:cNvPr id="21510" name="Rectangle 5"/>
          <p:cNvSpPr>
            <a:spLocks noGrp="1" noChangeArrowheads="1"/>
          </p:cNvSpPr>
          <p:nvPr>
            <p:ph type="title"/>
          </p:nvPr>
        </p:nvSpPr>
        <p:spPr>
          <a:xfrm>
            <a:off x="914400" y="38100"/>
            <a:ext cx="7173912" cy="1143000"/>
          </a:xfrm>
          <a:noFill/>
        </p:spPr>
        <p:txBody>
          <a:bodyPr/>
          <a:lstStyle/>
          <a:p>
            <a:r>
              <a:rPr lang="en-US" dirty="0" smtClean="0"/>
              <a:t>Analysis – Example</a:t>
            </a:r>
          </a:p>
        </p:txBody>
      </p:sp>
      <p:sp>
        <p:nvSpPr>
          <p:cNvPr id="21507" name="Rectangle 2"/>
          <p:cNvSpPr>
            <a:spLocks noGrp="1" noChangeArrowheads="1"/>
          </p:cNvSpPr>
          <p:nvPr>
            <p:ph idx="1"/>
          </p:nvPr>
        </p:nvSpPr>
        <p:spPr>
          <a:xfrm>
            <a:off x="831850" y="1181100"/>
            <a:ext cx="7162800" cy="2343150"/>
          </a:xfrm>
          <a:noFill/>
        </p:spPr>
        <p:txBody>
          <a:bodyPr>
            <a:normAutofit fontScale="92500" lnSpcReduction="20000"/>
          </a:bodyPr>
          <a:lstStyle/>
          <a:p>
            <a:pPr marL="1085850" lvl="2">
              <a:spcBef>
                <a:spcPct val="15000"/>
              </a:spcBef>
              <a:buFont typeface="Monotype Sorts" pitchFamily="2" charset="2"/>
              <a:buNone/>
              <a:tabLst>
                <a:tab pos="2228850" algn="l"/>
              </a:tabLst>
            </a:pPr>
            <a:r>
              <a:rPr lang="en-US" b="1" dirty="0" smtClean="0">
                <a:latin typeface="Courier New" pitchFamily="49" charset="0"/>
              </a:rPr>
              <a:t>SELECT</a:t>
            </a:r>
            <a:r>
              <a:rPr lang="en-US" dirty="0" smtClean="0">
                <a:latin typeface="Courier New" pitchFamily="49" charset="0"/>
              </a:rPr>
              <a:t>	ENAME,RESP</a:t>
            </a:r>
          </a:p>
          <a:p>
            <a:pPr marL="1085850" lvl="2">
              <a:spcBef>
                <a:spcPct val="15000"/>
              </a:spcBef>
              <a:buFont typeface="Monotype Sorts" pitchFamily="2" charset="2"/>
              <a:buNone/>
              <a:tabLst>
                <a:tab pos="2228850" algn="l"/>
              </a:tabLst>
            </a:pPr>
            <a:r>
              <a:rPr lang="en-US" b="1" dirty="0" smtClean="0">
                <a:latin typeface="Courier New" pitchFamily="49" charset="0"/>
              </a:rPr>
              <a:t>FROM</a:t>
            </a:r>
            <a:r>
              <a:rPr lang="en-US" dirty="0" smtClean="0">
                <a:latin typeface="Courier New" pitchFamily="49" charset="0"/>
              </a:rPr>
              <a:t>	EMP, ASG, PROJ</a:t>
            </a:r>
          </a:p>
          <a:p>
            <a:pPr marL="1085850" lvl="2">
              <a:spcBef>
                <a:spcPct val="15000"/>
              </a:spcBef>
              <a:buFont typeface="Monotype Sorts" pitchFamily="2" charset="2"/>
              <a:buNone/>
              <a:tabLst>
                <a:tab pos="2228850" algn="l"/>
              </a:tabLst>
            </a:pPr>
            <a:r>
              <a:rPr lang="en-US" b="1" dirty="0" smtClean="0">
                <a:latin typeface="Courier New" pitchFamily="49" charset="0"/>
              </a:rPr>
              <a:t>WHERE</a:t>
            </a:r>
            <a:r>
              <a:rPr lang="en-US" dirty="0" smtClean="0">
                <a:latin typeface="Courier New" pitchFamily="49" charset="0"/>
              </a:rPr>
              <a:t>	EMP.ENO = ASG.ENO </a:t>
            </a:r>
          </a:p>
          <a:p>
            <a:pPr marL="1085850" lvl="2">
              <a:spcBef>
                <a:spcPct val="15000"/>
              </a:spcBef>
              <a:buFont typeface="Monotype Sorts" pitchFamily="2" charset="2"/>
              <a:buNone/>
              <a:tabLst>
                <a:tab pos="2228850" algn="l"/>
              </a:tabLst>
            </a:pPr>
            <a:r>
              <a:rPr lang="en-US" b="1" dirty="0" smtClean="0">
                <a:latin typeface="Courier New" pitchFamily="49" charset="0"/>
              </a:rPr>
              <a:t>AND 	</a:t>
            </a:r>
            <a:r>
              <a:rPr lang="en-US" dirty="0" smtClean="0">
                <a:latin typeface="Courier New" pitchFamily="49" charset="0"/>
              </a:rPr>
              <a:t>ASG.PNO = PROJ.PNO </a:t>
            </a:r>
          </a:p>
          <a:p>
            <a:pPr marL="1085850" lvl="2">
              <a:spcBef>
                <a:spcPct val="15000"/>
              </a:spcBef>
              <a:buFont typeface="Monotype Sorts" pitchFamily="2" charset="2"/>
              <a:buNone/>
              <a:tabLst>
                <a:tab pos="2228850" algn="l"/>
              </a:tabLst>
            </a:pPr>
            <a:r>
              <a:rPr lang="en-US" b="1" dirty="0" smtClean="0">
                <a:latin typeface="Courier New" pitchFamily="49" charset="0"/>
              </a:rPr>
              <a:t>AND	</a:t>
            </a:r>
            <a:r>
              <a:rPr lang="en-US" dirty="0" smtClean="0">
                <a:latin typeface="Courier New" pitchFamily="49" charset="0"/>
              </a:rPr>
              <a:t>PNAME = "CAD/CAM"</a:t>
            </a:r>
          </a:p>
          <a:p>
            <a:pPr marL="1085850" lvl="2">
              <a:spcBef>
                <a:spcPct val="15000"/>
              </a:spcBef>
              <a:buFont typeface="Monotype Sorts" pitchFamily="2" charset="2"/>
              <a:buNone/>
              <a:tabLst>
                <a:tab pos="2228850" algn="l"/>
              </a:tabLst>
            </a:pPr>
            <a:r>
              <a:rPr lang="en-US" b="1" dirty="0" smtClean="0">
                <a:latin typeface="Courier New" pitchFamily="49" charset="0"/>
              </a:rPr>
              <a:t>AND	</a:t>
            </a:r>
            <a:r>
              <a:rPr lang="en-US" dirty="0" smtClean="0">
                <a:latin typeface="Courier New" pitchFamily="49" charset="0"/>
              </a:rPr>
              <a:t>DUR ≥ 36</a:t>
            </a:r>
          </a:p>
          <a:p>
            <a:pPr marL="1085850" lvl="2">
              <a:spcBef>
                <a:spcPct val="15000"/>
              </a:spcBef>
              <a:buFont typeface="Monotype Sorts" pitchFamily="2" charset="2"/>
              <a:buNone/>
              <a:tabLst>
                <a:tab pos="2228850" algn="l"/>
              </a:tabLst>
            </a:pPr>
            <a:r>
              <a:rPr lang="en-US" b="1" dirty="0" smtClean="0">
                <a:latin typeface="Courier New" pitchFamily="49" charset="0"/>
              </a:rPr>
              <a:t>AND</a:t>
            </a:r>
            <a:r>
              <a:rPr lang="en-US" dirty="0" smtClean="0">
                <a:latin typeface="Courier New" pitchFamily="49" charset="0"/>
              </a:rPr>
              <a:t>	TITLE = "Programmer"</a:t>
            </a:r>
          </a:p>
        </p:txBody>
      </p:sp>
      <p:sp>
        <p:nvSpPr>
          <p:cNvPr id="21508" name="Rectangle 3"/>
          <p:cNvSpPr>
            <a:spLocks noChangeArrowheads="1"/>
          </p:cNvSpPr>
          <p:nvPr/>
        </p:nvSpPr>
        <p:spPr bwMode="auto">
          <a:xfrm>
            <a:off x="1893888" y="4032250"/>
            <a:ext cx="1485900" cy="284163"/>
          </a:xfrm>
          <a:prstGeom prst="rect">
            <a:avLst/>
          </a:prstGeom>
          <a:noFill/>
          <a:ln w="12700">
            <a:noFill/>
            <a:miter lim="800000"/>
            <a:headEnd/>
            <a:tailEnd/>
          </a:ln>
        </p:spPr>
        <p:txBody>
          <a:bodyPr wrap="none" lIns="63500" tIns="25400" rIns="63500" bIns="25400">
            <a:spAutoFit/>
          </a:bodyPr>
          <a:lstStyle/>
          <a:p>
            <a:pPr>
              <a:lnSpc>
                <a:spcPct val="85000"/>
              </a:lnSpc>
            </a:pPr>
            <a:r>
              <a:rPr lang="en-US" b="1">
                <a:solidFill>
                  <a:schemeClr val="hlink"/>
                </a:solidFill>
              </a:rPr>
              <a:t>Query graph</a:t>
            </a:r>
          </a:p>
        </p:txBody>
      </p:sp>
      <p:sp>
        <p:nvSpPr>
          <p:cNvPr id="21509" name="Rectangle 4"/>
          <p:cNvSpPr>
            <a:spLocks noChangeArrowheads="1"/>
          </p:cNvSpPr>
          <p:nvPr/>
        </p:nvSpPr>
        <p:spPr bwMode="auto">
          <a:xfrm>
            <a:off x="6267450" y="4057650"/>
            <a:ext cx="1295400" cy="284163"/>
          </a:xfrm>
          <a:prstGeom prst="rect">
            <a:avLst/>
          </a:prstGeom>
          <a:noFill/>
          <a:ln w="12700">
            <a:noFill/>
            <a:miter lim="800000"/>
            <a:headEnd/>
            <a:tailEnd/>
          </a:ln>
        </p:spPr>
        <p:txBody>
          <a:bodyPr wrap="none" lIns="63500" tIns="25400" rIns="63500" bIns="25400">
            <a:spAutoFit/>
          </a:bodyPr>
          <a:lstStyle/>
          <a:p>
            <a:pPr>
              <a:lnSpc>
                <a:spcPct val="85000"/>
              </a:lnSpc>
            </a:pPr>
            <a:r>
              <a:rPr lang="en-US" b="1">
                <a:solidFill>
                  <a:schemeClr val="hlink"/>
                </a:solidFill>
              </a:rPr>
              <a:t>Join graph</a:t>
            </a:r>
          </a:p>
        </p:txBody>
      </p:sp>
      <p:sp>
        <p:nvSpPr>
          <p:cNvPr id="21511" name="Rectangle 7"/>
          <p:cNvSpPr>
            <a:spLocks noChangeArrowheads="1"/>
          </p:cNvSpPr>
          <p:nvPr/>
        </p:nvSpPr>
        <p:spPr bwMode="auto">
          <a:xfrm>
            <a:off x="2216150" y="4373563"/>
            <a:ext cx="762000" cy="271462"/>
          </a:xfrm>
          <a:prstGeom prst="rect">
            <a:avLst/>
          </a:prstGeom>
          <a:noFill/>
          <a:ln w="12700">
            <a:noFill/>
            <a:miter lim="800000"/>
            <a:headEnd/>
            <a:tailEnd/>
          </a:ln>
        </p:spPr>
        <p:txBody>
          <a:bodyPr wrap="none" lIns="90487" tIns="44450" rIns="90487" bIns="44450">
            <a:spAutoFit/>
          </a:bodyPr>
          <a:lstStyle/>
          <a:p>
            <a:r>
              <a:rPr lang="en-US" sz="1200">
                <a:solidFill>
                  <a:srgbClr val="000000"/>
                </a:solidFill>
              </a:rPr>
              <a:t>DUR≥36</a:t>
            </a:r>
          </a:p>
        </p:txBody>
      </p:sp>
      <p:sp>
        <p:nvSpPr>
          <p:cNvPr id="21512" name="Rectangle 8"/>
          <p:cNvSpPr>
            <a:spLocks noChangeArrowheads="1"/>
          </p:cNvSpPr>
          <p:nvPr/>
        </p:nvSpPr>
        <p:spPr bwMode="auto">
          <a:xfrm>
            <a:off x="3352800" y="6019800"/>
            <a:ext cx="1614488" cy="271463"/>
          </a:xfrm>
          <a:prstGeom prst="rect">
            <a:avLst/>
          </a:prstGeom>
          <a:noFill/>
          <a:ln w="12700">
            <a:noFill/>
            <a:miter lim="800000"/>
            <a:headEnd/>
            <a:tailEnd/>
          </a:ln>
        </p:spPr>
        <p:txBody>
          <a:bodyPr wrap="none" lIns="90487" tIns="44450" rIns="90487" bIns="44450">
            <a:spAutoFit/>
          </a:bodyPr>
          <a:lstStyle/>
          <a:p>
            <a:r>
              <a:rPr lang="en-US" sz="1200">
                <a:solidFill>
                  <a:srgbClr val="000000"/>
                </a:solidFill>
              </a:rPr>
              <a:t>PNAME=“CAD/CAM”</a:t>
            </a:r>
          </a:p>
        </p:txBody>
      </p:sp>
      <p:sp>
        <p:nvSpPr>
          <p:cNvPr id="21513" name="Rectangle 11"/>
          <p:cNvSpPr>
            <a:spLocks noChangeArrowheads="1"/>
          </p:cNvSpPr>
          <p:nvPr/>
        </p:nvSpPr>
        <p:spPr bwMode="auto">
          <a:xfrm>
            <a:off x="1295400" y="5783263"/>
            <a:ext cx="722313" cy="271462"/>
          </a:xfrm>
          <a:prstGeom prst="rect">
            <a:avLst/>
          </a:prstGeom>
          <a:noFill/>
          <a:ln w="12700">
            <a:noFill/>
            <a:miter lim="800000"/>
            <a:headEnd/>
            <a:tailEnd/>
          </a:ln>
        </p:spPr>
        <p:txBody>
          <a:bodyPr wrap="none" lIns="90487" tIns="44450" rIns="90487" bIns="44450">
            <a:spAutoFit/>
          </a:bodyPr>
          <a:lstStyle/>
          <a:p>
            <a:r>
              <a:rPr lang="en-US" sz="1200">
                <a:solidFill>
                  <a:srgbClr val="000000"/>
                </a:solidFill>
              </a:rPr>
              <a:t>ENAME</a:t>
            </a:r>
          </a:p>
        </p:txBody>
      </p:sp>
      <p:sp>
        <p:nvSpPr>
          <p:cNvPr id="21514" name="Line 18"/>
          <p:cNvSpPr>
            <a:spLocks noChangeShapeType="1"/>
          </p:cNvSpPr>
          <p:nvPr/>
        </p:nvSpPr>
        <p:spPr bwMode="auto">
          <a:xfrm>
            <a:off x="2998788" y="4953000"/>
            <a:ext cx="685800" cy="292100"/>
          </a:xfrm>
          <a:prstGeom prst="line">
            <a:avLst/>
          </a:prstGeom>
          <a:noFill/>
          <a:ln w="12700">
            <a:solidFill>
              <a:schemeClr val="hlink"/>
            </a:solidFill>
            <a:round/>
            <a:headEnd/>
            <a:tailEnd/>
          </a:ln>
        </p:spPr>
        <p:txBody>
          <a:bodyPr wrap="none" anchor="ctr"/>
          <a:lstStyle/>
          <a:p>
            <a:endParaRPr lang="en-GB"/>
          </a:p>
        </p:txBody>
      </p:sp>
      <p:sp>
        <p:nvSpPr>
          <p:cNvPr id="21515" name="Rectangle 19"/>
          <p:cNvSpPr>
            <a:spLocks noChangeArrowheads="1"/>
          </p:cNvSpPr>
          <p:nvPr/>
        </p:nvSpPr>
        <p:spPr bwMode="auto">
          <a:xfrm>
            <a:off x="331788" y="4862513"/>
            <a:ext cx="1668462" cy="271462"/>
          </a:xfrm>
          <a:prstGeom prst="rect">
            <a:avLst/>
          </a:prstGeom>
          <a:noFill/>
          <a:ln w="12700">
            <a:noFill/>
            <a:miter lim="800000"/>
            <a:headEnd/>
            <a:tailEnd/>
          </a:ln>
        </p:spPr>
        <p:txBody>
          <a:bodyPr wrap="none" lIns="90487" tIns="44450" rIns="90487" bIns="44450">
            <a:spAutoFit/>
          </a:bodyPr>
          <a:lstStyle/>
          <a:p>
            <a:r>
              <a:rPr lang="en-US" sz="1200">
                <a:solidFill>
                  <a:srgbClr val="000000"/>
                </a:solidFill>
              </a:rPr>
              <a:t>EMP.ENO=ASG.ENO</a:t>
            </a:r>
          </a:p>
        </p:txBody>
      </p:sp>
      <p:sp>
        <p:nvSpPr>
          <p:cNvPr id="21516" name="Rectangle 20"/>
          <p:cNvSpPr>
            <a:spLocks noChangeArrowheads="1"/>
          </p:cNvSpPr>
          <p:nvPr/>
        </p:nvSpPr>
        <p:spPr bwMode="auto">
          <a:xfrm>
            <a:off x="3067050" y="4856163"/>
            <a:ext cx="1744663" cy="271462"/>
          </a:xfrm>
          <a:prstGeom prst="rect">
            <a:avLst/>
          </a:prstGeom>
          <a:noFill/>
          <a:ln w="12700">
            <a:noFill/>
            <a:miter lim="800000"/>
            <a:headEnd/>
            <a:tailEnd/>
          </a:ln>
        </p:spPr>
        <p:txBody>
          <a:bodyPr wrap="none" lIns="90487" tIns="44450" rIns="90487" bIns="44450">
            <a:spAutoFit/>
          </a:bodyPr>
          <a:lstStyle/>
          <a:p>
            <a:r>
              <a:rPr lang="en-US" sz="1200">
                <a:solidFill>
                  <a:srgbClr val="000000"/>
                </a:solidFill>
              </a:rPr>
              <a:t>ASG.PNO=PROJ.PNO</a:t>
            </a:r>
          </a:p>
        </p:txBody>
      </p:sp>
      <p:sp>
        <p:nvSpPr>
          <p:cNvPr id="21517" name="Oval 21"/>
          <p:cNvSpPr>
            <a:spLocks noChangeArrowheads="1"/>
          </p:cNvSpPr>
          <p:nvPr/>
        </p:nvSpPr>
        <p:spPr bwMode="auto">
          <a:xfrm>
            <a:off x="2144713" y="5846763"/>
            <a:ext cx="1054100" cy="342900"/>
          </a:xfrm>
          <a:prstGeom prst="ellipse">
            <a:avLst/>
          </a:prstGeom>
          <a:solidFill>
            <a:srgbClr val="FFFFFF"/>
          </a:solidFill>
          <a:ln w="12700">
            <a:solidFill>
              <a:srgbClr val="000000"/>
            </a:solidFill>
            <a:round/>
            <a:headEnd/>
            <a:tailEnd/>
          </a:ln>
        </p:spPr>
        <p:txBody>
          <a:bodyPr wrap="none" anchor="ctr"/>
          <a:lstStyle/>
          <a:p>
            <a:endParaRPr lang="en-GB"/>
          </a:p>
        </p:txBody>
      </p:sp>
      <p:sp>
        <p:nvSpPr>
          <p:cNvPr id="21518" name="Rectangle 22"/>
          <p:cNvSpPr>
            <a:spLocks noChangeArrowheads="1"/>
          </p:cNvSpPr>
          <p:nvPr/>
        </p:nvSpPr>
        <p:spPr bwMode="auto">
          <a:xfrm>
            <a:off x="2182813" y="5851525"/>
            <a:ext cx="979487" cy="333375"/>
          </a:xfrm>
          <a:prstGeom prst="rect">
            <a:avLst/>
          </a:prstGeom>
          <a:noFill/>
          <a:ln w="12700">
            <a:noFill/>
            <a:miter lim="800000"/>
            <a:headEnd/>
            <a:tailEnd/>
          </a:ln>
        </p:spPr>
        <p:txBody>
          <a:bodyPr wrap="none" lIns="90487" tIns="44450" rIns="90487" bIns="44450">
            <a:spAutoFit/>
          </a:bodyPr>
          <a:lstStyle/>
          <a:p>
            <a:r>
              <a:rPr lang="en-US" sz="1600">
                <a:solidFill>
                  <a:srgbClr val="000000"/>
                </a:solidFill>
              </a:rPr>
              <a:t>RESULT</a:t>
            </a:r>
          </a:p>
        </p:txBody>
      </p:sp>
      <p:sp>
        <p:nvSpPr>
          <p:cNvPr id="21519" name="Rectangle 24"/>
          <p:cNvSpPr>
            <a:spLocks noChangeArrowheads="1"/>
          </p:cNvSpPr>
          <p:nvPr/>
        </p:nvSpPr>
        <p:spPr bwMode="auto">
          <a:xfrm>
            <a:off x="152400" y="5205413"/>
            <a:ext cx="1127125" cy="454025"/>
          </a:xfrm>
          <a:prstGeom prst="rect">
            <a:avLst/>
          </a:prstGeom>
          <a:noFill/>
          <a:ln w="12700">
            <a:noFill/>
            <a:miter lim="800000"/>
            <a:headEnd/>
            <a:tailEnd/>
          </a:ln>
        </p:spPr>
        <p:txBody>
          <a:bodyPr wrap="none" lIns="90487" tIns="44450" rIns="90487" bIns="44450">
            <a:spAutoFit/>
          </a:bodyPr>
          <a:lstStyle/>
          <a:p>
            <a:r>
              <a:rPr lang="en-US" sz="1200">
                <a:solidFill>
                  <a:srgbClr val="000000"/>
                </a:solidFill>
              </a:rPr>
              <a:t>TITLE =</a:t>
            </a:r>
          </a:p>
          <a:p>
            <a:r>
              <a:rPr lang="en-US" sz="1200">
                <a:solidFill>
                  <a:srgbClr val="000000"/>
                </a:solidFill>
              </a:rPr>
              <a:t>“Programmer”</a:t>
            </a:r>
          </a:p>
        </p:txBody>
      </p:sp>
      <p:sp>
        <p:nvSpPr>
          <p:cNvPr id="21520" name="Line 25"/>
          <p:cNvSpPr>
            <a:spLocks noChangeShapeType="1"/>
          </p:cNvSpPr>
          <p:nvPr/>
        </p:nvSpPr>
        <p:spPr bwMode="auto">
          <a:xfrm>
            <a:off x="2674938" y="4975225"/>
            <a:ext cx="0" cy="857250"/>
          </a:xfrm>
          <a:prstGeom prst="line">
            <a:avLst/>
          </a:prstGeom>
          <a:noFill/>
          <a:ln w="12700">
            <a:solidFill>
              <a:srgbClr val="000000"/>
            </a:solidFill>
            <a:round/>
            <a:headEnd/>
            <a:tailEnd/>
          </a:ln>
        </p:spPr>
        <p:txBody>
          <a:bodyPr wrap="none" anchor="ctr"/>
          <a:lstStyle/>
          <a:p>
            <a:endParaRPr lang="en-GB"/>
          </a:p>
        </p:txBody>
      </p:sp>
      <p:sp>
        <p:nvSpPr>
          <p:cNvPr id="21521" name="Rectangle 26"/>
          <p:cNvSpPr>
            <a:spLocks noChangeArrowheads="1"/>
          </p:cNvSpPr>
          <p:nvPr/>
        </p:nvSpPr>
        <p:spPr bwMode="auto">
          <a:xfrm>
            <a:off x="2622550" y="5326063"/>
            <a:ext cx="595313" cy="271462"/>
          </a:xfrm>
          <a:prstGeom prst="rect">
            <a:avLst/>
          </a:prstGeom>
          <a:noFill/>
          <a:ln w="12700">
            <a:noFill/>
            <a:miter lim="800000"/>
            <a:headEnd/>
            <a:tailEnd/>
          </a:ln>
        </p:spPr>
        <p:txBody>
          <a:bodyPr wrap="none" lIns="90487" tIns="44450" rIns="90487" bIns="44450">
            <a:spAutoFit/>
          </a:bodyPr>
          <a:lstStyle/>
          <a:p>
            <a:r>
              <a:rPr lang="en-US" sz="1200">
                <a:solidFill>
                  <a:srgbClr val="000000"/>
                </a:solidFill>
              </a:rPr>
              <a:t>RESP</a:t>
            </a:r>
          </a:p>
        </p:txBody>
      </p:sp>
      <p:sp>
        <p:nvSpPr>
          <p:cNvPr id="21522" name="Rectangle 28"/>
          <p:cNvSpPr>
            <a:spLocks noChangeArrowheads="1"/>
          </p:cNvSpPr>
          <p:nvPr/>
        </p:nvSpPr>
        <p:spPr bwMode="auto">
          <a:xfrm>
            <a:off x="7396163" y="4833938"/>
            <a:ext cx="1744662" cy="271462"/>
          </a:xfrm>
          <a:prstGeom prst="rect">
            <a:avLst/>
          </a:prstGeom>
          <a:noFill/>
          <a:ln w="12700">
            <a:noFill/>
            <a:miter lim="800000"/>
            <a:headEnd/>
            <a:tailEnd/>
          </a:ln>
        </p:spPr>
        <p:txBody>
          <a:bodyPr wrap="none" lIns="90487" tIns="44450" rIns="90487" bIns="44450">
            <a:spAutoFit/>
          </a:bodyPr>
          <a:lstStyle/>
          <a:p>
            <a:r>
              <a:rPr lang="en-US" sz="1200">
                <a:solidFill>
                  <a:srgbClr val="000000"/>
                </a:solidFill>
              </a:rPr>
              <a:t>ASG.PNO=PROJ.PNO</a:t>
            </a:r>
          </a:p>
        </p:txBody>
      </p:sp>
      <p:sp>
        <p:nvSpPr>
          <p:cNvPr id="21523" name="Rectangle 29"/>
          <p:cNvSpPr>
            <a:spLocks noChangeArrowheads="1"/>
          </p:cNvSpPr>
          <p:nvPr/>
        </p:nvSpPr>
        <p:spPr bwMode="auto">
          <a:xfrm>
            <a:off x="4800600" y="4821238"/>
            <a:ext cx="1668463" cy="271462"/>
          </a:xfrm>
          <a:prstGeom prst="rect">
            <a:avLst/>
          </a:prstGeom>
          <a:noFill/>
          <a:ln w="12700">
            <a:noFill/>
            <a:miter lim="800000"/>
            <a:headEnd/>
            <a:tailEnd/>
          </a:ln>
        </p:spPr>
        <p:txBody>
          <a:bodyPr wrap="none" lIns="90487" tIns="44450" rIns="90487" bIns="44450">
            <a:spAutoFit/>
          </a:bodyPr>
          <a:lstStyle/>
          <a:p>
            <a:r>
              <a:rPr lang="en-US" sz="1200">
                <a:solidFill>
                  <a:srgbClr val="000000"/>
                </a:solidFill>
              </a:rPr>
              <a:t>EMP.ENO=ASG.ENO</a:t>
            </a:r>
          </a:p>
        </p:txBody>
      </p:sp>
      <p:sp>
        <p:nvSpPr>
          <p:cNvPr id="21524" name="Line 36"/>
          <p:cNvSpPr>
            <a:spLocks noChangeShapeType="1"/>
          </p:cNvSpPr>
          <p:nvPr/>
        </p:nvSpPr>
        <p:spPr bwMode="auto">
          <a:xfrm flipH="1">
            <a:off x="5829300" y="4978400"/>
            <a:ext cx="863600" cy="215900"/>
          </a:xfrm>
          <a:prstGeom prst="line">
            <a:avLst/>
          </a:prstGeom>
          <a:noFill/>
          <a:ln w="12700">
            <a:solidFill>
              <a:schemeClr val="hlink"/>
            </a:solidFill>
            <a:round/>
            <a:headEnd/>
            <a:tailEnd/>
          </a:ln>
        </p:spPr>
        <p:txBody>
          <a:bodyPr wrap="none" anchor="ctr"/>
          <a:lstStyle/>
          <a:p>
            <a:endParaRPr lang="en-GB"/>
          </a:p>
        </p:txBody>
      </p:sp>
      <p:sp>
        <p:nvSpPr>
          <p:cNvPr id="21525" name="Line 37"/>
          <p:cNvSpPr>
            <a:spLocks noChangeShapeType="1"/>
          </p:cNvSpPr>
          <p:nvPr/>
        </p:nvSpPr>
        <p:spPr bwMode="auto">
          <a:xfrm>
            <a:off x="7156450" y="4978400"/>
            <a:ext cx="838200" cy="215900"/>
          </a:xfrm>
          <a:prstGeom prst="line">
            <a:avLst/>
          </a:prstGeom>
          <a:noFill/>
          <a:ln w="12700">
            <a:solidFill>
              <a:schemeClr val="hlink"/>
            </a:solidFill>
            <a:round/>
            <a:headEnd/>
            <a:tailEnd/>
          </a:ln>
        </p:spPr>
        <p:txBody>
          <a:bodyPr wrap="none" anchor="ctr"/>
          <a:lstStyle/>
          <a:p>
            <a:endParaRPr lang="en-GB"/>
          </a:p>
        </p:txBody>
      </p:sp>
      <p:grpSp>
        <p:nvGrpSpPr>
          <p:cNvPr id="2" name="Group 45"/>
          <p:cNvGrpSpPr>
            <a:grpSpLocks/>
          </p:cNvGrpSpPr>
          <p:nvPr/>
        </p:nvGrpSpPr>
        <p:grpSpPr bwMode="auto">
          <a:xfrm>
            <a:off x="2160588" y="4637088"/>
            <a:ext cx="1054100" cy="342900"/>
            <a:chOff x="1488" y="2968"/>
            <a:chExt cx="664" cy="216"/>
          </a:xfrm>
        </p:grpSpPr>
        <p:sp>
          <p:nvSpPr>
            <p:cNvPr id="21544" name="Rectangle 9"/>
            <p:cNvSpPr>
              <a:spLocks noChangeArrowheads="1"/>
            </p:cNvSpPr>
            <p:nvPr/>
          </p:nvSpPr>
          <p:spPr bwMode="auto">
            <a:xfrm>
              <a:off x="1628" y="2971"/>
              <a:ext cx="384" cy="210"/>
            </a:xfrm>
            <a:prstGeom prst="rect">
              <a:avLst/>
            </a:prstGeom>
            <a:noFill/>
            <a:ln w="12700">
              <a:noFill/>
              <a:miter lim="800000"/>
              <a:headEnd/>
              <a:tailEnd/>
            </a:ln>
          </p:spPr>
          <p:txBody>
            <a:bodyPr wrap="none" lIns="90487" tIns="44450" rIns="90487" bIns="44450">
              <a:spAutoFit/>
            </a:bodyPr>
            <a:lstStyle/>
            <a:p>
              <a:r>
                <a:rPr lang="en-US" sz="1600">
                  <a:solidFill>
                    <a:srgbClr val="000000"/>
                  </a:solidFill>
                </a:rPr>
                <a:t>ASG</a:t>
              </a:r>
            </a:p>
          </p:txBody>
        </p:sp>
        <p:sp>
          <p:nvSpPr>
            <p:cNvPr id="21545" name="Oval 40"/>
            <p:cNvSpPr>
              <a:spLocks noChangeArrowheads="1"/>
            </p:cNvSpPr>
            <p:nvPr/>
          </p:nvSpPr>
          <p:spPr bwMode="auto">
            <a:xfrm>
              <a:off x="1488" y="2968"/>
              <a:ext cx="664" cy="216"/>
            </a:xfrm>
            <a:prstGeom prst="ellipse">
              <a:avLst/>
            </a:prstGeom>
            <a:noFill/>
            <a:ln w="12700">
              <a:solidFill>
                <a:srgbClr val="000000"/>
              </a:solidFill>
              <a:round/>
              <a:headEnd/>
              <a:tailEnd/>
            </a:ln>
          </p:spPr>
          <p:txBody>
            <a:bodyPr wrap="none" anchor="ctr"/>
            <a:lstStyle/>
            <a:p>
              <a:endParaRPr lang="en-GB"/>
            </a:p>
          </p:txBody>
        </p:sp>
      </p:grpSp>
      <p:grpSp>
        <p:nvGrpSpPr>
          <p:cNvPr id="3" name="Group 44"/>
          <p:cNvGrpSpPr>
            <a:grpSpLocks/>
          </p:cNvGrpSpPr>
          <p:nvPr/>
        </p:nvGrpSpPr>
        <p:grpSpPr bwMode="auto">
          <a:xfrm>
            <a:off x="3316288" y="5257800"/>
            <a:ext cx="1054100" cy="342900"/>
            <a:chOff x="2216" y="3275"/>
            <a:chExt cx="664" cy="216"/>
          </a:xfrm>
        </p:grpSpPr>
        <p:sp>
          <p:nvSpPr>
            <p:cNvPr id="21542" name="Rectangle 17"/>
            <p:cNvSpPr>
              <a:spLocks noChangeArrowheads="1"/>
            </p:cNvSpPr>
            <p:nvPr/>
          </p:nvSpPr>
          <p:spPr bwMode="auto">
            <a:xfrm>
              <a:off x="2321" y="3278"/>
              <a:ext cx="455" cy="210"/>
            </a:xfrm>
            <a:prstGeom prst="rect">
              <a:avLst/>
            </a:prstGeom>
            <a:noFill/>
            <a:ln w="12700">
              <a:noFill/>
              <a:miter lim="800000"/>
              <a:headEnd/>
              <a:tailEnd/>
            </a:ln>
          </p:spPr>
          <p:txBody>
            <a:bodyPr wrap="none" lIns="90487" tIns="44450" rIns="90487" bIns="44450">
              <a:spAutoFit/>
            </a:bodyPr>
            <a:lstStyle/>
            <a:p>
              <a:r>
                <a:rPr lang="en-US" sz="1600">
                  <a:solidFill>
                    <a:srgbClr val="000000"/>
                  </a:solidFill>
                </a:rPr>
                <a:t>PROJ</a:t>
              </a:r>
            </a:p>
          </p:txBody>
        </p:sp>
        <p:sp>
          <p:nvSpPr>
            <p:cNvPr id="21543" name="Oval 41"/>
            <p:cNvSpPr>
              <a:spLocks noChangeArrowheads="1"/>
            </p:cNvSpPr>
            <p:nvPr/>
          </p:nvSpPr>
          <p:spPr bwMode="auto">
            <a:xfrm>
              <a:off x="2216" y="3275"/>
              <a:ext cx="664" cy="216"/>
            </a:xfrm>
            <a:prstGeom prst="ellipse">
              <a:avLst/>
            </a:prstGeom>
            <a:noFill/>
            <a:ln w="12700">
              <a:solidFill>
                <a:srgbClr val="000000"/>
              </a:solidFill>
              <a:round/>
              <a:headEnd/>
              <a:tailEnd/>
            </a:ln>
          </p:spPr>
          <p:txBody>
            <a:bodyPr wrap="none" anchor="ctr"/>
            <a:lstStyle/>
            <a:p>
              <a:endParaRPr lang="en-GB"/>
            </a:p>
          </p:txBody>
        </p:sp>
      </p:grpSp>
      <p:grpSp>
        <p:nvGrpSpPr>
          <p:cNvPr id="4" name="Group 43"/>
          <p:cNvGrpSpPr>
            <a:grpSpLocks/>
          </p:cNvGrpSpPr>
          <p:nvPr/>
        </p:nvGrpSpPr>
        <p:grpSpPr bwMode="auto">
          <a:xfrm>
            <a:off x="1246188" y="5257800"/>
            <a:ext cx="1054100" cy="342900"/>
            <a:chOff x="912" y="3312"/>
            <a:chExt cx="664" cy="216"/>
          </a:xfrm>
        </p:grpSpPr>
        <p:sp>
          <p:nvSpPr>
            <p:cNvPr id="21540" name="Rectangle 13"/>
            <p:cNvSpPr>
              <a:spLocks noChangeArrowheads="1"/>
            </p:cNvSpPr>
            <p:nvPr/>
          </p:nvSpPr>
          <p:spPr bwMode="auto">
            <a:xfrm>
              <a:off x="1048" y="3315"/>
              <a:ext cx="391" cy="210"/>
            </a:xfrm>
            <a:prstGeom prst="rect">
              <a:avLst/>
            </a:prstGeom>
            <a:noFill/>
            <a:ln w="12700">
              <a:noFill/>
              <a:miter lim="800000"/>
              <a:headEnd/>
              <a:tailEnd/>
            </a:ln>
          </p:spPr>
          <p:txBody>
            <a:bodyPr wrap="none" lIns="90487" tIns="44450" rIns="90487" bIns="44450">
              <a:spAutoFit/>
            </a:bodyPr>
            <a:lstStyle/>
            <a:p>
              <a:r>
                <a:rPr lang="en-US" sz="1600">
                  <a:solidFill>
                    <a:srgbClr val="000000"/>
                  </a:solidFill>
                </a:rPr>
                <a:t>EMP</a:t>
              </a:r>
            </a:p>
          </p:txBody>
        </p:sp>
        <p:sp>
          <p:nvSpPr>
            <p:cNvPr id="21541" name="Oval 42"/>
            <p:cNvSpPr>
              <a:spLocks noChangeArrowheads="1"/>
            </p:cNvSpPr>
            <p:nvPr/>
          </p:nvSpPr>
          <p:spPr bwMode="auto">
            <a:xfrm>
              <a:off x="912" y="3312"/>
              <a:ext cx="664" cy="216"/>
            </a:xfrm>
            <a:prstGeom prst="ellipse">
              <a:avLst/>
            </a:prstGeom>
            <a:noFill/>
            <a:ln w="12700">
              <a:solidFill>
                <a:srgbClr val="000000"/>
              </a:solidFill>
              <a:round/>
              <a:headEnd/>
              <a:tailEnd/>
            </a:ln>
          </p:spPr>
          <p:txBody>
            <a:bodyPr wrap="none" anchor="ctr"/>
            <a:lstStyle/>
            <a:p>
              <a:endParaRPr lang="en-GB"/>
            </a:p>
          </p:txBody>
        </p:sp>
      </p:grpSp>
      <p:sp>
        <p:nvSpPr>
          <p:cNvPr id="21529" name="Line 47"/>
          <p:cNvSpPr>
            <a:spLocks noChangeShapeType="1"/>
          </p:cNvSpPr>
          <p:nvPr/>
        </p:nvSpPr>
        <p:spPr bwMode="auto">
          <a:xfrm flipH="1">
            <a:off x="1779588" y="4953000"/>
            <a:ext cx="685800" cy="292100"/>
          </a:xfrm>
          <a:prstGeom prst="line">
            <a:avLst/>
          </a:prstGeom>
          <a:noFill/>
          <a:ln w="12700">
            <a:solidFill>
              <a:schemeClr val="hlink"/>
            </a:solidFill>
            <a:round/>
            <a:headEnd/>
            <a:tailEnd/>
          </a:ln>
        </p:spPr>
        <p:txBody>
          <a:bodyPr wrap="none" anchor="ctr"/>
          <a:lstStyle/>
          <a:p>
            <a:endParaRPr lang="en-GB"/>
          </a:p>
        </p:txBody>
      </p:sp>
      <p:sp>
        <p:nvSpPr>
          <p:cNvPr id="21530" name="Freeform 51"/>
          <p:cNvSpPr>
            <a:spLocks/>
          </p:cNvSpPr>
          <p:nvPr/>
        </p:nvSpPr>
        <p:spPr bwMode="auto">
          <a:xfrm>
            <a:off x="3611563" y="5607050"/>
            <a:ext cx="317500" cy="333375"/>
          </a:xfrm>
          <a:custGeom>
            <a:avLst/>
            <a:gdLst>
              <a:gd name="T0" fmla="*/ 73025 w 200"/>
              <a:gd name="T1" fmla="*/ 0 h 210"/>
              <a:gd name="T2" fmla="*/ 6350 w 200"/>
              <a:gd name="T3" fmla="*/ 165100 h 210"/>
              <a:gd name="T4" fmla="*/ 38100 w 200"/>
              <a:gd name="T5" fmla="*/ 292100 h 210"/>
              <a:gd name="T6" fmla="*/ 174625 w 200"/>
              <a:gd name="T7" fmla="*/ 333375 h 210"/>
              <a:gd name="T8" fmla="*/ 269875 w 200"/>
              <a:gd name="T9" fmla="*/ 292100 h 210"/>
              <a:gd name="T10" fmla="*/ 311150 w 200"/>
              <a:gd name="T11" fmla="*/ 165100 h 210"/>
              <a:gd name="T12" fmla="*/ 225425 w 200"/>
              <a:gd name="T13" fmla="*/ 0 h 210"/>
              <a:gd name="T14" fmla="*/ 0 60000 65536"/>
              <a:gd name="T15" fmla="*/ 0 60000 65536"/>
              <a:gd name="T16" fmla="*/ 0 60000 65536"/>
              <a:gd name="T17" fmla="*/ 0 60000 65536"/>
              <a:gd name="T18" fmla="*/ 0 60000 65536"/>
              <a:gd name="T19" fmla="*/ 0 60000 65536"/>
              <a:gd name="T20" fmla="*/ 0 60000 65536"/>
              <a:gd name="T21" fmla="*/ 0 w 200"/>
              <a:gd name="T22" fmla="*/ 0 h 210"/>
              <a:gd name="T23" fmla="*/ 200 w 200"/>
              <a:gd name="T24" fmla="*/ 210 h 210"/>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200" h="210">
                <a:moveTo>
                  <a:pt x="46" y="0"/>
                </a:moveTo>
                <a:cubicBezTo>
                  <a:pt x="38" y="17"/>
                  <a:pt x="7" y="73"/>
                  <a:pt x="4" y="104"/>
                </a:cubicBezTo>
                <a:cubicBezTo>
                  <a:pt x="0" y="134"/>
                  <a:pt x="6" y="166"/>
                  <a:pt x="24" y="184"/>
                </a:cubicBezTo>
                <a:cubicBezTo>
                  <a:pt x="41" y="201"/>
                  <a:pt x="85" y="210"/>
                  <a:pt x="110" y="210"/>
                </a:cubicBezTo>
                <a:cubicBezTo>
                  <a:pt x="134" y="210"/>
                  <a:pt x="155" y="201"/>
                  <a:pt x="170" y="184"/>
                </a:cubicBezTo>
                <a:cubicBezTo>
                  <a:pt x="184" y="166"/>
                  <a:pt x="200" y="134"/>
                  <a:pt x="196" y="104"/>
                </a:cubicBezTo>
                <a:cubicBezTo>
                  <a:pt x="191" y="73"/>
                  <a:pt x="153" y="21"/>
                  <a:pt x="142" y="0"/>
                </a:cubicBezTo>
              </a:path>
            </a:pathLst>
          </a:custGeom>
          <a:noFill/>
          <a:ln w="12700" cap="flat" cmpd="sng">
            <a:solidFill>
              <a:schemeClr val="tx1"/>
            </a:solidFill>
            <a:prstDash val="solid"/>
            <a:round/>
            <a:headEnd type="none" w="med" len="med"/>
            <a:tailEnd type="none" w="med" len="med"/>
          </a:ln>
        </p:spPr>
        <p:txBody>
          <a:bodyPr wrap="none" anchor="ctr"/>
          <a:lstStyle/>
          <a:p>
            <a:endParaRPr lang="en-GB"/>
          </a:p>
        </p:txBody>
      </p:sp>
      <p:grpSp>
        <p:nvGrpSpPr>
          <p:cNvPr id="5" name="Group 57"/>
          <p:cNvGrpSpPr>
            <a:grpSpLocks/>
          </p:cNvGrpSpPr>
          <p:nvPr/>
        </p:nvGrpSpPr>
        <p:grpSpPr bwMode="auto">
          <a:xfrm>
            <a:off x="5334000" y="5200650"/>
            <a:ext cx="1054100" cy="342900"/>
            <a:chOff x="3360" y="3262"/>
            <a:chExt cx="664" cy="216"/>
          </a:xfrm>
        </p:grpSpPr>
        <p:sp>
          <p:nvSpPr>
            <p:cNvPr id="21538" name="Rectangle 32"/>
            <p:cNvSpPr>
              <a:spLocks noChangeArrowheads="1"/>
            </p:cNvSpPr>
            <p:nvPr/>
          </p:nvSpPr>
          <p:spPr bwMode="auto">
            <a:xfrm>
              <a:off x="3496" y="3265"/>
              <a:ext cx="391" cy="210"/>
            </a:xfrm>
            <a:prstGeom prst="rect">
              <a:avLst/>
            </a:prstGeom>
            <a:noFill/>
            <a:ln w="12700">
              <a:noFill/>
              <a:miter lim="800000"/>
              <a:headEnd/>
              <a:tailEnd/>
            </a:ln>
          </p:spPr>
          <p:txBody>
            <a:bodyPr wrap="none" lIns="90487" tIns="44450" rIns="90487" bIns="44450">
              <a:spAutoFit/>
            </a:bodyPr>
            <a:lstStyle/>
            <a:p>
              <a:r>
                <a:rPr lang="en-US" sz="1600">
                  <a:solidFill>
                    <a:srgbClr val="000000"/>
                  </a:solidFill>
                </a:rPr>
                <a:t>EMP</a:t>
              </a:r>
            </a:p>
          </p:txBody>
        </p:sp>
        <p:sp>
          <p:nvSpPr>
            <p:cNvPr id="21539" name="Oval 52"/>
            <p:cNvSpPr>
              <a:spLocks noChangeArrowheads="1"/>
            </p:cNvSpPr>
            <p:nvPr/>
          </p:nvSpPr>
          <p:spPr bwMode="auto">
            <a:xfrm>
              <a:off x="3360" y="3262"/>
              <a:ext cx="664" cy="216"/>
            </a:xfrm>
            <a:prstGeom prst="ellipse">
              <a:avLst/>
            </a:prstGeom>
            <a:noFill/>
            <a:ln w="12700">
              <a:solidFill>
                <a:srgbClr val="000000"/>
              </a:solidFill>
              <a:round/>
              <a:headEnd/>
              <a:tailEnd/>
            </a:ln>
          </p:spPr>
          <p:txBody>
            <a:bodyPr wrap="none" anchor="ctr"/>
            <a:lstStyle/>
            <a:p>
              <a:endParaRPr lang="en-GB"/>
            </a:p>
          </p:txBody>
        </p:sp>
      </p:grpSp>
      <p:grpSp>
        <p:nvGrpSpPr>
          <p:cNvPr id="6" name="Group 56"/>
          <p:cNvGrpSpPr>
            <a:grpSpLocks/>
          </p:cNvGrpSpPr>
          <p:nvPr/>
        </p:nvGrpSpPr>
        <p:grpSpPr bwMode="auto">
          <a:xfrm>
            <a:off x="7488238" y="5192713"/>
            <a:ext cx="1054100" cy="342900"/>
            <a:chOff x="4944" y="3219"/>
            <a:chExt cx="664" cy="216"/>
          </a:xfrm>
        </p:grpSpPr>
        <p:sp>
          <p:nvSpPr>
            <p:cNvPr id="21536" name="Rectangle 35"/>
            <p:cNvSpPr>
              <a:spLocks noChangeArrowheads="1"/>
            </p:cNvSpPr>
            <p:nvPr/>
          </p:nvSpPr>
          <p:spPr bwMode="auto">
            <a:xfrm>
              <a:off x="5049" y="3222"/>
              <a:ext cx="455" cy="210"/>
            </a:xfrm>
            <a:prstGeom prst="rect">
              <a:avLst/>
            </a:prstGeom>
            <a:noFill/>
            <a:ln w="12700">
              <a:noFill/>
              <a:miter lim="800000"/>
              <a:headEnd/>
              <a:tailEnd/>
            </a:ln>
          </p:spPr>
          <p:txBody>
            <a:bodyPr wrap="none" lIns="90487" tIns="44450" rIns="90487" bIns="44450">
              <a:spAutoFit/>
            </a:bodyPr>
            <a:lstStyle/>
            <a:p>
              <a:r>
                <a:rPr lang="en-US" sz="1600">
                  <a:solidFill>
                    <a:srgbClr val="000000"/>
                  </a:solidFill>
                </a:rPr>
                <a:t>PROJ</a:t>
              </a:r>
            </a:p>
          </p:txBody>
        </p:sp>
        <p:sp>
          <p:nvSpPr>
            <p:cNvPr id="21537" name="Oval 53"/>
            <p:cNvSpPr>
              <a:spLocks noChangeArrowheads="1"/>
            </p:cNvSpPr>
            <p:nvPr/>
          </p:nvSpPr>
          <p:spPr bwMode="auto">
            <a:xfrm>
              <a:off x="4944" y="3219"/>
              <a:ext cx="664" cy="216"/>
            </a:xfrm>
            <a:prstGeom prst="ellipse">
              <a:avLst/>
            </a:prstGeom>
            <a:noFill/>
            <a:ln w="12700">
              <a:solidFill>
                <a:srgbClr val="000000"/>
              </a:solidFill>
              <a:round/>
              <a:headEnd/>
              <a:tailEnd/>
            </a:ln>
          </p:spPr>
          <p:txBody>
            <a:bodyPr wrap="none" anchor="ctr"/>
            <a:lstStyle/>
            <a:p>
              <a:endParaRPr lang="en-GB"/>
            </a:p>
          </p:txBody>
        </p:sp>
      </p:grpSp>
      <p:grpSp>
        <p:nvGrpSpPr>
          <p:cNvPr id="7" name="Group 55"/>
          <p:cNvGrpSpPr>
            <a:grpSpLocks/>
          </p:cNvGrpSpPr>
          <p:nvPr/>
        </p:nvGrpSpPr>
        <p:grpSpPr bwMode="auto">
          <a:xfrm>
            <a:off x="6400800" y="4648200"/>
            <a:ext cx="1054100" cy="342900"/>
            <a:chOff x="4080" y="2959"/>
            <a:chExt cx="664" cy="216"/>
          </a:xfrm>
        </p:grpSpPr>
        <p:sp>
          <p:nvSpPr>
            <p:cNvPr id="21534" name="Rectangle 30"/>
            <p:cNvSpPr>
              <a:spLocks noChangeArrowheads="1"/>
            </p:cNvSpPr>
            <p:nvPr/>
          </p:nvSpPr>
          <p:spPr bwMode="auto">
            <a:xfrm>
              <a:off x="4220" y="2962"/>
              <a:ext cx="384" cy="210"/>
            </a:xfrm>
            <a:prstGeom prst="rect">
              <a:avLst/>
            </a:prstGeom>
            <a:noFill/>
            <a:ln w="12700">
              <a:noFill/>
              <a:miter lim="800000"/>
              <a:headEnd/>
              <a:tailEnd/>
            </a:ln>
          </p:spPr>
          <p:txBody>
            <a:bodyPr wrap="none" lIns="90487" tIns="44450" rIns="90487" bIns="44450">
              <a:spAutoFit/>
            </a:bodyPr>
            <a:lstStyle/>
            <a:p>
              <a:r>
                <a:rPr lang="en-US" sz="1600">
                  <a:solidFill>
                    <a:srgbClr val="000000"/>
                  </a:solidFill>
                </a:rPr>
                <a:t>ASG</a:t>
              </a:r>
            </a:p>
          </p:txBody>
        </p:sp>
        <p:sp>
          <p:nvSpPr>
            <p:cNvPr id="21535" name="Oval 54"/>
            <p:cNvSpPr>
              <a:spLocks noChangeArrowheads="1"/>
            </p:cNvSpPr>
            <p:nvPr/>
          </p:nvSpPr>
          <p:spPr bwMode="auto">
            <a:xfrm>
              <a:off x="4080" y="2959"/>
              <a:ext cx="664" cy="216"/>
            </a:xfrm>
            <a:prstGeom prst="ellipse">
              <a:avLst/>
            </a:prstGeom>
            <a:noFill/>
            <a:ln w="12700">
              <a:solidFill>
                <a:srgbClr val="000000"/>
              </a:solidFill>
              <a:round/>
              <a:headEnd/>
              <a:tailEnd/>
            </a:ln>
          </p:spPr>
          <p:txBody>
            <a:bodyPr wrap="none" anchor="ctr"/>
            <a:lstStyle/>
            <a:p>
              <a:endParaRPr lang="en-GB"/>
            </a:p>
          </p:txBody>
        </p:sp>
      </p:grpSp>
    </p:spTree>
  </p:cSld>
  <p:clrMapOvr>
    <a:masterClrMapping/>
  </p:clrMapOvr>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idx="1"/>
          </p:nvPr>
        </p:nvSpPr>
        <p:spPr>
          <a:xfrm>
            <a:off x="857250" y="1485900"/>
            <a:ext cx="6108629" cy="2264167"/>
          </a:xfrm>
          <a:noFill/>
        </p:spPr>
        <p:txBody>
          <a:bodyPr>
            <a:normAutofit fontScale="92500" lnSpcReduction="10000"/>
          </a:bodyPr>
          <a:lstStyle/>
          <a:p>
            <a:pPr marL="0" indent="0">
              <a:buFont typeface="Monotype Sorts" pitchFamily="2" charset="2"/>
              <a:buNone/>
            </a:pPr>
            <a:r>
              <a:rPr lang="en-US" sz="2000" dirty="0" smtClean="0"/>
              <a:t>If the query graph is not connected, the query is wrong.</a:t>
            </a:r>
          </a:p>
          <a:p>
            <a:pPr lvl="1">
              <a:spcBef>
                <a:spcPct val="10000"/>
              </a:spcBef>
              <a:buFont typeface="Monotype Sorts" pitchFamily="2" charset="2"/>
              <a:buNone/>
            </a:pPr>
            <a:r>
              <a:rPr lang="en-US" sz="2000" b="1" dirty="0" smtClean="0">
                <a:latin typeface="Courier New" pitchFamily="49" charset="0"/>
              </a:rPr>
              <a:t>SELECT</a:t>
            </a:r>
            <a:r>
              <a:rPr lang="en-US" sz="2000" dirty="0" smtClean="0">
                <a:latin typeface="Courier New" pitchFamily="49" charset="0"/>
              </a:rPr>
              <a:t>	ENAME,RESP</a:t>
            </a:r>
          </a:p>
          <a:p>
            <a:pPr lvl="1">
              <a:spcBef>
                <a:spcPct val="10000"/>
              </a:spcBef>
              <a:buFont typeface="Monotype Sorts" pitchFamily="2" charset="2"/>
              <a:buNone/>
            </a:pPr>
            <a:r>
              <a:rPr lang="en-US" sz="2000" b="1" dirty="0" smtClean="0">
                <a:latin typeface="Courier New" pitchFamily="49" charset="0"/>
              </a:rPr>
              <a:t>FROM</a:t>
            </a:r>
            <a:r>
              <a:rPr lang="en-US" sz="2000" dirty="0" smtClean="0">
                <a:latin typeface="Courier New" pitchFamily="49" charset="0"/>
              </a:rPr>
              <a:t>	EMP, ASG, PROJ</a:t>
            </a:r>
          </a:p>
          <a:p>
            <a:pPr lvl="1">
              <a:spcBef>
                <a:spcPct val="10000"/>
              </a:spcBef>
              <a:buFont typeface="Monotype Sorts" pitchFamily="2" charset="2"/>
              <a:buNone/>
            </a:pPr>
            <a:r>
              <a:rPr lang="en-US" sz="2000" b="1" dirty="0" smtClean="0">
                <a:latin typeface="Courier New" pitchFamily="49" charset="0"/>
              </a:rPr>
              <a:t>WHERE</a:t>
            </a:r>
            <a:r>
              <a:rPr lang="en-US" sz="2000" dirty="0" smtClean="0">
                <a:latin typeface="Courier New" pitchFamily="49" charset="0"/>
              </a:rPr>
              <a:t>	EMP.ENO = ASG.ENO </a:t>
            </a:r>
          </a:p>
          <a:p>
            <a:pPr lvl="1">
              <a:spcBef>
                <a:spcPct val="10000"/>
              </a:spcBef>
              <a:buFont typeface="Monotype Sorts" pitchFamily="2" charset="2"/>
              <a:buNone/>
            </a:pPr>
            <a:r>
              <a:rPr lang="en-US" sz="2000" b="1" dirty="0" smtClean="0">
                <a:latin typeface="Courier New" pitchFamily="49" charset="0"/>
              </a:rPr>
              <a:t>AND	</a:t>
            </a:r>
            <a:r>
              <a:rPr lang="en-US" sz="2000" dirty="0" smtClean="0">
                <a:latin typeface="Courier New" pitchFamily="49" charset="0"/>
              </a:rPr>
              <a:t>PNAME = "CAD/CAM" </a:t>
            </a:r>
          </a:p>
          <a:p>
            <a:pPr lvl="1">
              <a:spcBef>
                <a:spcPct val="10000"/>
              </a:spcBef>
              <a:buFont typeface="Monotype Sorts" pitchFamily="2" charset="2"/>
              <a:buNone/>
            </a:pPr>
            <a:r>
              <a:rPr lang="en-US" sz="2000" b="1" dirty="0" smtClean="0">
                <a:latin typeface="Courier New" pitchFamily="49" charset="0"/>
              </a:rPr>
              <a:t>AND	</a:t>
            </a:r>
            <a:r>
              <a:rPr lang="en-US" sz="2000" dirty="0" smtClean="0">
                <a:latin typeface="Courier New" pitchFamily="49" charset="0"/>
              </a:rPr>
              <a:t>DUR ≥ 36</a:t>
            </a:r>
          </a:p>
          <a:p>
            <a:pPr lvl="1">
              <a:spcBef>
                <a:spcPct val="10000"/>
              </a:spcBef>
              <a:buFont typeface="Monotype Sorts" pitchFamily="2" charset="2"/>
              <a:buNone/>
            </a:pPr>
            <a:r>
              <a:rPr lang="en-US" sz="2000" b="1" dirty="0" smtClean="0">
                <a:latin typeface="Courier New" pitchFamily="49" charset="0"/>
              </a:rPr>
              <a:t>AND</a:t>
            </a:r>
            <a:r>
              <a:rPr lang="en-US" sz="2000" dirty="0" smtClean="0">
                <a:latin typeface="Courier New" pitchFamily="49" charset="0"/>
              </a:rPr>
              <a:t>	TITLE = "Programmer"</a:t>
            </a:r>
          </a:p>
        </p:txBody>
      </p:sp>
      <p:sp>
        <p:nvSpPr>
          <p:cNvPr id="22532" name="Line 44"/>
          <p:cNvSpPr>
            <a:spLocks noChangeShapeType="1"/>
          </p:cNvSpPr>
          <p:nvPr/>
        </p:nvSpPr>
        <p:spPr bwMode="auto">
          <a:xfrm>
            <a:off x="3589338" y="5402263"/>
            <a:ext cx="457200" cy="333375"/>
          </a:xfrm>
          <a:prstGeom prst="line">
            <a:avLst/>
          </a:prstGeom>
          <a:noFill/>
          <a:ln w="12700">
            <a:solidFill>
              <a:srgbClr val="000000"/>
            </a:solidFill>
            <a:round/>
            <a:headEnd/>
            <a:tailEnd/>
          </a:ln>
        </p:spPr>
        <p:txBody>
          <a:bodyPr wrap="none" anchor="ctr"/>
          <a:lstStyle/>
          <a:p>
            <a:endParaRPr lang="en-GB"/>
          </a:p>
        </p:txBody>
      </p:sp>
      <p:sp>
        <p:nvSpPr>
          <p:cNvPr id="22533" name="Rectangle 45"/>
          <p:cNvSpPr>
            <a:spLocks noChangeArrowheads="1"/>
          </p:cNvSpPr>
          <p:nvPr/>
        </p:nvSpPr>
        <p:spPr bwMode="auto">
          <a:xfrm>
            <a:off x="5162550" y="5811838"/>
            <a:ext cx="1614488" cy="271462"/>
          </a:xfrm>
          <a:prstGeom prst="rect">
            <a:avLst/>
          </a:prstGeom>
          <a:noFill/>
          <a:ln w="12700">
            <a:noFill/>
            <a:miter lim="800000"/>
            <a:headEnd/>
            <a:tailEnd/>
          </a:ln>
        </p:spPr>
        <p:txBody>
          <a:bodyPr wrap="none" lIns="90487" tIns="44450" rIns="90487" bIns="44450">
            <a:spAutoFit/>
          </a:bodyPr>
          <a:lstStyle/>
          <a:p>
            <a:r>
              <a:rPr lang="en-US" sz="1200">
                <a:solidFill>
                  <a:srgbClr val="000000"/>
                </a:solidFill>
              </a:rPr>
              <a:t>PNAME=“CAD/CAM”</a:t>
            </a:r>
          </a:p>
        </p:txBody>
      </p:sp>
      <p:sp>
        <p:nvSpPr>
          <p:cNvPr id="22534" name="Rectangle 46"/>
          <p:cNvSpPr>
            <a:spLocks noChangeArrowheads="1"/>
          </p:cNvSpPr>
          <p:nvPr/>
        </p:nvSpPr>
        <p:spPr bwMode="auto">
          <a:xfrm>
            <a:off x="3105150" y="5575300"/>
            <a:ext cx="722313" cy="271463"/>
          </a:xfrm>
          <a:prstGeom prst="rect">
            <a:avLst/>
          </a:prstGeom>
          <a:noFill/>
          <a:ln w="12700">
            <a:noFill/>
            <a:miter lim="800000"/>
            <a:headEnd/>
            <a:tailEnd/>
          </a:ln>
        </p:spPr>
        <p:txBody>
          <a:bodyPr wrap="none" lIns="90487" tIns="44450" rIns="90487" bIns="44450">
            <a:spAutoFit/>
          </a:bodyPr>
          <a:lstStyle/>
          <a:p>
            <a:r>
              <a:rPr lang="en-US" sz="1200">
                <a:solidFill>
                  <a:srgbClr val="000000"/>
                </a:solidFill>
              </a:rPr>
              <a:t>ENAME</a:t>
            </a:r>
          </a:p>
        </p:txBody>
      </p:sp>
      <p:sp>
        <p:nvSpPr>
          <p:cNvPr id="22535" name="Oval 49"/>
          <p:cNvSpPr>
            <a:spLocks noChangeArrowheads="1"/>
          </p:cNvSpPr>
          <p:nvPr/>
        </p:nvSpPr>
        <p:spPr bwMode="auto">
          <a:xfrm>
            <a:off x="3954463" y="5638800"/>
            <a:ext cx="1054100" cy="342900"/>
          </a:xfrm>
          <a:prstGeom prst="ellipse">
            <a:avLst/>
          </a:prstGeom>
          <a:solidFill>
            <a:srgbClr val="FFFFFF"/>
          </a:solidFill>
          <a:ln w="12700">
            <a:solidFill>
              <a:srgbClr val="000000"/>
            </a:solidFill>
            <a:round/>
            <a:headEnd/>
            <a:tailEnd/>
          </a:ln>
        </p:spPr>
        <p:txBody>
          <a:bodyPr wrap="none" anchor="ctr"/>
          <a:lstStyle/>
          <a:p>
            <a:endParaRPr lang="en-GB"/>
          </a:p>
        </p:txBody>
      </p:sp>
      <p:sp>
        <p:nvSpPr>
          <p:cNvPr id="22536" name="Rectangle 50"/>
          <p:cNvSpPr>
            <a:spLocks noChangeArrowheads="1"/>
          </p:cNvSpPr>
          <p:nvPr/>
        </p:nvSpPr>
        <p:spPr bwMode="auto">
          <a:xfrm>
            <a:off x="3992563" y="5643563"/>
            <a:ext cx="979487" cy="333375"/>
          </a:xfrm>
          <a:prstGeom prst="rect">
            <a:avLst/>
          </a:prstGeom>
          <a:noFill/>
          <a:ln w="12700">
            <a:noFill/>
            <a:miter lim="800000"/>
            <a:headEnd/>
            <a:tailEnd/>
          </a:ln>
        </p:spPr>
        <p:txBody>
          <a:bodyPr wrap="none" lIns="90487" tIns="44450" rIns="90487" bIns="44450">
            <a:spAutoFit/>
          </a:bodyPr>
          <a:lstStyle/>
          <a:p>
            <a:r>
              <a:rPr lang="en-US" sz="1600">
                <a:solidFill>
                  <a:srgbClr val="000000"/>
                </a:solidFill>
              </a:rPr>
              <a:t>RESULT</a:t>
            </a:r>
          </a:p>
        </p:txBody>
      </p:sp>
      <p:sp>
        <p:nvSpPr>
          <p:cNvPr id="22537" name="Line 51"/>
          <p:cNvSpPr>
            <a:spLocks noChangeShapeType="1"/>
          </p:cNvSpPr>
          <p:nvPr/>
        </p:nvSpPr>
        <p:spPr bwMode="auto">
          <a:xfrm>
            <a:off x="4484688" y="4767263"/>
            <a:ext cx="0" cy="857250"/>
          </a:xfrm>
          <a:prstGeom prst="line">
            <a:avLst/>
          </a:prstGeom>
          <a:noFill/>
          <a:ln w="12700">
            <a:solidFill>
              <a:srgbClr val="000000"/>
            </a:solidFill>
            <a:round/>
            <a:headEnd/>
            <a:tailEnd/>
          </a:ln>
        </p:spPr>
        <p:txBody>
          <a:bodyPr wrap="none" anchor="ctr"/>
          <a:lstStyle/>
          <a:p>
            <a:endParaRPr lang="en-GB"/>
          </a:p>
        </p:txBody>
      </p:sp>
      <p:sp>
        <p:nvSpPr>
          <p:cNvPr id="22538" name="Rectangle 52"/>
          <p:cNvSpPr>
            <a:spLocks noChangeArrowheads="1"/>
          </p:cNvSpPr>
          <p:nvPr/>
        </p:nvSpPr>
        <p:spPr bwMode="auto">
          <a:xfrm>
            <a:off x="4432300" y="5118100"/>
            <a:ext cx="595313" cy="271463"/>
          </a:xfrm>
          <a:prstGeom prst="rect">
            <a:avLst/>
          </a:prstGeom>
          <a:noFill/>
          <a:ln w="12700">
            <a:noFill/>
            <a:miter lim="800000"/>
            <a:headEnd/>
            <a:tailEnd/>
          </a:ln>
        </p:spPr>
        <p:txBody>
          <a:bodyPr wrap="none" lIns="90487" tIns="44450" rIns="90487" bIns="44450">
            <a:spAutoFit/>
          </a:bodyPr>
          <a:lstStyle/>
          <a:p>
            <a:r>
              <a:rPr lang="en-US" sz="1200">
                <a:solidFill>
                  <a:srgbClr val="000000"/>
                </a:solidFill>
              </a:rPr>
              <a:t>RESP</a:t>
            </a:r>
          </a:p>
        </p:txBody>
      </p:sp>
      <p:grpSp>
        <p:nvGrpSpPr>
          <p:cNvPr id="2" name="Group 53"/>
          <p:cNvGrpSpPr>
            <a:grpSpLocks/>
          </p:cNvGrpSpPr>
          <p:nvPr/>
        </p:nvGrpSpPr>
        <p:grpSpPr bwMode="auto">
          <a:xfrm>
            <a:off x="3970338" y="4402138"/>
            <a:ext cx="1054100" cy="342900"/>
            <a:chOff x="1488" y="2968"/>
            <a:chExt cx="664" cy="216"/>
          </a:xfrm>
        </p:grpSpPr>
        <p:sp>
          <p:nvSpPr>
            <p:cNvPr id="22548" name="Rectangle 54"/>
            <p:cNvSpPr>
              <a:spLocks noChangeArrowheads="1"/>
            </p:cNvSpPr>
            <p:nvPr/>
          </p:nvSpPr>
          <p:spPr bwMode="auto">
            <a:xfrm>
              <a:off x="1628" y="2971"/>
              <a:ext cx="384" cy="210"/>
            </a:xfrm>
            <a:prstGeom prst="rect">
              <a:avLst/>
            </a:prstGeom>
            <a:noFill/>
            <a:ln w="12700">
              <a:noFill/>
              <a:miter lim="800000"/>
              <a:headEnd/>
              <a:tailEnd/>
            </a:ln>
          </p:spPr>
          <p:txBody>
            <a:bodyPr wrap="none" lIns="90487" tIns="44450" rIns="90487" bIns="44450">
              <a:spAutoFit/>
            </a:bodyPr>
            <a:lstStyle/>
            <a:p>
              <a:r>
                <a:rPr lang="en-US" sz="1600">
                  <a:solidFill>
                    <a:srgbClr val="000000"/>
                  </a:solidFill>
                </a:rPr>
                <a:t>ASG</a:t>
              </a:r>
            </a:p>
          </p:txBody>
        </p:sp>
        <p:sp>
          <p:nvSpPr>
            <p:cNvPr id="22549" name="Oval 55"/>
            <p:cNvSpPr>
              <a:spLocks noChangeArrowheads="1"/>
            </p:cNvSpPr>
            <p:nvPr/>
          </p:nvSpPr>
          <p:spPr bwMode="auto">
            <a:xfrm>
              <a:off x="1488" y="2968"/>
              <a:ext cx="664" cy="216"/>
            </a:xfrm>
            <a:prstGeom prst="ellipse">
              <a:avLst/>
            </a:prstGeom>
            <a:noFill/>
            <a:ln w="12700">
              <a:solidFill>
                <a:srgbClr val="000000"/>
              </a:solidFill>
              <a:round/>
              <a:headEnd/>
              <a:tailEnd/>
            </a:ln>
          </p:spPr>
          <p:txBody>
            <a:bodyPr wrap="none" anchor="ctr"/>
            <a:lstStyle/>
            <a:p>
              <a:endParaRPr lang="en-GB"/>
            </a:p>
          </p:txBody>
        </p:sp>
      </p:grpSp>
      <p:grpSp>
        <p:nvGrpSpPr>
          <p:cNvPr id="3" name="Group 56"/>
          <p:cNvGrpSpPr>
            <a:grpSpLocks/>
          </p:cNvGrpSpPr>
          <p:nvPr/>
        </p:nvGrpSpPr>
        <p:grpSpPr bwMode="auto">
          <a:xfrm>
            <a:off x="5126038" y="5049838"/>
            <a:ext cx="1054100" cy="342900"/>
            <a:chOff x="2216" y="3275"/>
            <a:chExt cx="664" cy="216"/>
          </a:xfrm>
        </p:grpSpPr>
        <p:sp>
          <p:nvSpPr>
            <p:cNvPr id="22546" name="Rectangle 57"/>
            <p:cNvSpPr>
              <a:spLocks noChangeArrowheads="1"/>
            </p:cNvSpPr>
            <p:nvPr/>
          </p:nvSpPr>
          <p:spPr bwMode="auto">
            <a:xfrm>
              <a:off x="2321" y="3278"/>
              <a:ext cx="455" cy="210"/>
            </a:xfrm>
            <a:prstGeom prst="rect">
              <a:avLst/>
            </a:prstGeom>
            <a:noFill/>
            <a:ln w="12700">
              <a:noFill/>
              <a:miter lim="800000"/>
              <a:headEnd/>
              <a:tailEnd/>
            </a:ln>
          </p:spPr>
          <p:txBody>
            <a:bodyPr wrap="none" lIns="90487" tIns="44450" rIns="90487" bIns="44450">
              <a:spAutoFit/>
            </a:bodyPr>
            <a:lstStyle/>
            <a:p>
              <a:r>
                <a:rPr lang="en-US" sz="1600">
                  <a:solidFill>
                    <a:srgbClr val="000000"/>
                  </a:solidFill>
                </a:rPr>
                <a:t>PROJ</a:t>
              </a:r>
            </a:p>
          </p:txBody>
        </p:sp>
        <p:sp>
          <p:nvSpPr>
            <p:cNvPr id="22547" name="Oval 58"/>
            <p:cNvSpPr>
              <a:spLocks noChangeArrowheads="1"/>
            </p:cNvSpPr>
            <p:nvPr/>
          </p:nvSpPr>
          <p:spPr bwMode="auto">
            <a:xfrm>
              <a:off x="2216" y="3275"/>
              <a:ext cx="664" cy="216"/>
            </a:xfrm>
            <a:prstGeom prst="ellipse">
              <a:avLst/>
            </a:prstGeom>
            <a:noFill/>
            <a:ln w="12700">
              <a:solidFill>
                <a:srgbClr val="000000"/>
              </a:solidFill>
              <a:round/>
              <a:headEnd/>
              <a:tailEnd/>
            </a:ln>
          </p:spPr>
          <p:txBody>
            <a:bodyPr wrap="none" anchor="ctr"/>
            <a:lstStyle/>
            <a:p>
              <a:endParaRPr lang="en-GB"/>
            </a:p>
          </p:txBody>
        </p:sp>
      </p:grpSp>
      <p:grpSp>
        <p:nvGrpSpPr>
          <p:cNvPr id="4" name="Group 59"/>
          <p:cNvGrpSpPr>
            <a:grpSpLocks/>
          </p:cNvGrpSpPr>
          <p:nvPr/>
        </p:nvGrpSpPr>
        <p:grpSpPr bwMode="auto">
          <a:xfrm>
            <a:off x="3055938" y="5049838"/>
            <a:ext cx="1054100" cy="342900"/>
            <a:chOff x="912" y="3312"/>
            <a:chExt cx="664" cy="216"/>
          </a:xfrm>
        </p:grpSpPr>
        <p:sp>
          <p:nvSpPr>
            <p:cNvPr id="22544" name="Rectangle 60"/>
            <p:cNvSpPr>
              <a:spLocks noChangeArrowheads="1"/>
            </p:cNvSpPr>
            <p:nvPr/>
          </p:nvSpPr>
          <p:spPr bwMode="auto">
            <a:xfrm>
              <a:off x="1048" y="3315"/>
              <a:ext cx="391" cy="210"/>
            </a:xfrm>
            <a:prstGeom prst="rect">
              <a:avLst/>
            </a:prstGeom>
            <a:noFill/>
            <a:ln w="12700">
              <a:noFill/>
              <a:miter lim="800000"/>
              <a:headEnd/>
              <a:tailEnd/>
            </a:ln>
          </p:spPr>
          <p:txBody>
            <a:bodyPr wrap="none" lIns="90487" tIns="44450" rIns="90487" bIns="44450">
              <a:spAutoFit/>
            </a:bodyPr>
            <a:lstStyle/>
            <a:p>
              <a:r>
                <a:rPr lang="en-US" sz="1600">
                  <a:solidFill>
                    <a:srgbClr val="000000"/>
                  </a:solidFill>
                </a:rPr>
                <a:t>EMP</a:t>
              </a:r>
            </a:p>
          </p:txBody>
        </p:sp>
        <p:sp>
          <p:nvSpPr>
            <p:cNvPr id="22545" name="Oval 61"/>
            <p:cNvSpPr>
              <a:spLocks noChangeArrowheads="1"/>
            </p:cNvSpPr>
            <p:nvPr/>
          </p:nvSpPr>
          <p:spPr bwMode="auto">
            <a:xfrm>
              <a:off x="912" y="3312"/>
              <a:ext cx="664" cy="216"/>
            </a:xfrm>
            <a:prstGeom prst="ellipse">
              <a:avLst/>
            </a:prstGeom>
            <a:noFill/>
            <a:ln w="12700">
              <a:solidFill>
                <a:srgbClr val="000000"/>
              </a:solidFill>
              <a:round/>
              <a:headEnd/>
              <a:tailEnd/>
            </a:ln>
          </p:spPr>
          <p:txBody>
            <a:bodyPr wrap="none" anchor="ctr"/>
            <a:lstStyle/>
            <a:p>
              <a:endParaRPr lang="en-GB"/>
            </a:p>
          </p:txBody>
        </p:sp>
      </p:grpSp>
      <p:sp>
        <p:nvSpPr>
          <p:cNvPr id="22542" name="Line 62"/>
          <p:cNvSpPr>
            <a:spLocks noChangeShapeType="1"/>
          </p:cNvSpPr>
          <p:nvPr/>
        </p:nvSpPr>
        <p:spPr bwMode="auto">
          <a:xfrm flipH="1">
            <a:off x="3505200" y="4745038"/>
            <a:ext cx="685800" cy="292100"/>
          </a:xfrm>
          <a:prstGeom prst="line">
            <a:avLst/>
          </a:prstGeom>
          <a:noFill/>
          <a:ln w="12700">
            <a:solidFill>
              <a:schemeClr val="hlink"/>
            </a:solidFill>
            <a:round/>
            <a:headEnd/>
            <a:tailEnd/>
          </a:ln>
        </p:spPr>
        <p:txBody>
          <a:bodyPr wrap="none" anchor="ctr"/>
          <a:lstStyle/>
          <a:p>
            <a:endParaRPr lang="en-GB"/>
          </a:p>
        </p:txBody>
      </p:sp>
      <p:sp>
        <p:nvSpPr>
          <p:cNvPr id="22543" name="Freeform 63"/>
          <p:cNvSpPr>
            <a:spLocks/>
          </p:cNvSpPr>
          <p:nvPr/>
        </p:nvSpPr>
        <p:spPr bwMode="auto">
          <a:xfrm>
            <a:off x="5421313" y="5399088"/>
            <a:ext cx="317500" cy="333375"/>
          </a:xfrm>
          <a:custGeom>
            <a:avLst/>
            <a:gdLst>
              <a:gd name="T0" fmla="*/ 73025 w 200"/>
              <a:gd name="T1" fmla="*/ 0 h 210"/>
              <a:gd name="T2" fmla="*/ 6350 w 200"/>
              <a:gd name="T3" fmla="*/ 165100 h 210"/>
              <a:gd name="T4" fmla="*/ 38100 w 200"/>
              <a:gd name="T5" fmla="*/ 292100 h 210"/>
              <a:gd name="T6" fmla="*/ 174625 w 200"/>
              <a:gd name="T7" fmla="*/ 333375 h 210"/>
              <a:gd name="T8" fmla="*/ 269875 w 200"/>
              <a:gd name="T9" fmla="*/ 292100 h 210"/>
              <a:gd name="T10" fmla="*/ 311150 w 200"/>
              <a:gd name="T11" fmla="*/ 165100 h 210"/>
              <a:gd name="T12" fmla="*/ 225425 w 200"/>
              <a:gd name="T13" fmla="*/ 0 h 210"/>
              <a:gd name="T14" fmla="*/ 0 60000 65536"/>
              <a:gd name="T15" fmla="*/ 0 60000 65536"/>
              <a:gd name="T16" fmla="*/ 0 60000 65536"/>
              <a:gd name="T17" fmla="*/ 0 60000 65536"/>
              <a:gd name="T18" fmla="*/ 0 60000 65536"/>
              <a:gd name="T19" fmla="*/ 0 60000 65536"/>
              <a:gd name="T20" fmla="*/ 0 60000 65536"/>
              <a:gd name="T21" fmla="*/ 0 w 200"/>
              <a:gd name="T22" fmla="*/ 0 h 210"/>
              <a:gd name="T23" fmla="*/ 200 w 200"/>
              <a:gd name="T24" fmla="*/ 210 h 210"/>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200" h="210">
                <a:moveTo>
                  <a:pt x="46" y="0"/>
                </a:moveTo>
                <a:cubicBezTo>
                  <a:pt x="38" y="17"/>
                  <a:pt x="7" y="73"/>
                  <a:pt x="4" y="104"/>
                </a:cubicBezTo>
                <a:cubicBezTo>
                  <a:pt x="0" y="134"/>
                  <a:pt x="6" y="166"/>
                  <a:pt x="24" y="184"/>
                </a:cubicBezTo>
                <a:cubicBezTo>
                  <a:pt x="41" y="201"/>
                  <a:pt x="85" y="210"/>
                  <a:pt x="110" y="210"/>
                </a:cubicBezTo>
                <a:cubicBezTo>
                  <a:pt x="134" y="210"/>
                  <a:pt x="155" y="201"/>
                  <a:pt x="170" y="184"/>
                </a:cubicBezTo>
                <a:cubicBezTo>
                  <a:pt x="184" y="166"/>
                  <a:pt x="200" y="134"/>
                  <a:pt x="196" y="104"/>
                </a:cubicBezTo>
                <a:cubicBezTo>
                  <a:pt x="191" y="73"/>
                  <a:pt x="153" y="21"/>
                  <a:pt x="142" y="0"/>
                </a:cubicBezTo>
              </a:path>
            </a:pathLst>
          </a:custGeom>
          <a:noFill/>
          <a:ln w="12700" cap="flat" cmpd="sng">
            <a:solidFill>
              <a:schemeClr val="tx1"/>
            </a:solidFill>
            <a:prstDash val="solid"/>
            <a:round/>
            <a:headEnd type="none" w="med" len="med"/>
            <a:tailEnd type="none" w="med" len="med"/>
          </a:ln>
        </p:spPr>
        <p:txBody>
          <a:bodyPr wrap="none" anchor="ctr"/>
          <a:lstStyle/>
          <a:p>
            <a:endParaRPr lang="en-GB"/>
          </a:p>
        </p:txBody>
      </p:sp>
    </p:spTree>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5362" name="Rectangle 4"/>
          <p:cNvSpPr>
            <a:spLocks noGrp="1" noChangeArrowheads="1"/>
          </p:cNvSpPr>
          <p:nvPr>
            <p:ph type="title"/>
          </p:nvPr>
        </p:nvSpPr>
        <p:spPr>
          <a:xfrm>
            <a:off x="250825" y="303213"/>
            <a:ext cx="8534400" cy="842962"/>
          </a:xfrm>
        </p:spPr>
        <p:txBody>
          <a:bodyPr/>
          <a:lstStyle/>
          <a:p>
            <a:pPr eaLnBrk="1" hangingPunct="1"/>
            <a:r>
              <a:rPr lang="en-US" sz="3200" smtClean="0"/>
              <a:t>Scope of Lecturer</a:t>
            </a:r>
          </a:p>
        </p:txBody>
      </p:sp>
      <p:sp>
        <p:nvSpPr>
          <p:cNvPr id="15363" name="Rectangle 5"/>
          <p:cNvSpPr>
            <a:spLocks noGrp="1" noChangeArrowheads="1"/>
          </p:cNvSpPr>
          <p:nvPr>
            <p:ph idx="1"/>
          </p:nvPr>
        </p:nvSpPr>
        <p:spPr>
          <a:xfrm>
            <a:off x="685800" y="1389063"/>
            <a:ext cx="7886700" cy="4833937"/>
          </a:xfrm>
        </p:spPr>
        <p:txBody>
          <a:bodyPr/>
          <a:lstStyle/>
          <a:p>
            <a:pPr marL="533400" indent="-533400" algn="just" eaLnBrk="1" hangingPunct="1">
              <a:buClr>
                <a:srgbClr val="99CCFF"/>
              </a:buClr>
              <a:buFont typeface="Wingdings" pitchFamily="2" charset="2"/>
              <a:buChar char="Ø"/>
            </a:pPr>
            <a:r>
              <a:rPr lang="en-US" sz="2400" smtClean="0">
                <a:cs typeface="Times New Roman" pitchFamily="18" charset="0"/>
              </a:rPr>
              <a:t>Introduction to Query Processing</a:t>
            </a:r>
          </a:p>
          <a:p>
            <a:pPr marL="533400" indent="-533400" algn="just" eaLnBrk="1" hangingPunct="1">
              <a:buClr>
                <a:srgbClr val="99CCFF"/>
              </a:buClr>
              <a:buFont typeface="Wingdings" pitchFamily="2" charset="2"/>
              <a:buChar char="Ø"/>
            </a:pPr>
            <a:r>
              <a:rPr lang="en-US" sz="2400" smtClean="0">
                <a:cs typeface="Times New Roman" pitchFamily="18" charset="0"/>
              </a:rPr>
              <a:t>Translating SQL Queries into Relational Algebra </a:t>
            </a:r>
          </a:p>
          <a:p>
            <a:pPr marL="533400" indent="-533400" algn="just" eaLnBrk="1" hangingPunct="1">
              <a:buClr>
                <a:srgbClr val="99CCFF"/>
              </a:buClr>
              <a:buFont typeface="Wingdings" pitchFamily="2" charset="2"/>
              <a:buChar char="Ø"/>
            </a:pPr>
            <a:r>
              <a:rPr lang="en-US" sz="2400" smtClean="0">
                <a:cs typeface="Times New Roman" pitchFamily="18" charset="0"/>
              </a:rPr>
              <a:t>Algorithms for External Sorting</a:t>
            </a:r>
          </a:p>
          <a:p>
            <a:pPr marL="533400" indent="-533400" algn="just" eaLnBrk="1" hangingPunct="1">
              <a:buClr>
                <a:srgbClr val="99CCFF"/>
              </a:buClr>
              <a:buFont typeface="Wingdings" pitchFamily="2" charset="2"/>
              <a:buChar char="Ø"/>
            </a:pPr>
            <a:r>
              <a:rPr lang="en-US" sz="2400" smtClean="0">
                <a:cs typeface="Times New Roman" pitchFamily="18" charset="0"/>
              </a:rPr>
              <a:t>Algorithms for SELECT and JOIN Operations</a:t>
            </a:r>
          </a:p>
          <a:p>
            <a:pPr marL="533400" indent="-533400" algn="just" eaLnBrk="1" hangingPunct="1">
              <a:buClr>
                <a:srgbClr val="99CCFF"/>
              </a:buClr>
              <a:buFont typeface="Wingdings" pitchFamily="2" charset="2"/>
              <a:buChar char="Ø"/>
            </a:pPr>
            <a:r>
              <a:rPr lang="en-US" sz="2400" smtClean="0">
                <a:cs typeface="Times New Roman" pitchFamily="18" charset="0"/>
              </a:rPr>
              <a:t>Algorithms for PROJECT and SET Operations</a:t>
            </a:r>
          </a:p>
          <a:p>
            <a:pPr marL="533400" indent="-533400" algn="just" eaLnBrk="1" hangingPunct="1">
              <a:buClr>
                <a:srgbClr val="99CCFF"/>
              </a:buClr>
              <a:buFont typeface="Wingdings" pitchFamily="2" charset="2"/>
              <a:buChar char="Ø"/>
            </a:pPr>
            <a:r>
              <a:rPr lang="en-US" sz="2400" smtClean="0">
                <a:cs typeface="Times New Roman" pitchFamily="18" charset="0"/>
              </a:rPr>
              <a:t>Implementing Aggregate Operations and Outer Joins</a:t>
            </a:r>
          </a:p>
          <a:p>
            <a:pPr marL="533400" indent="-533400" algn="just" eaLnBrk="1" hangingPunct="1">
              <a:buClr>
                <a:srgbClr val="99CCFF"/>
              </a:buClr>
              <a:buFont typeface="Wingdings" pitchFamily="2" charset="2"/>
              <a:buChar char="Ø"/>
            </a:pPr>
            <a:r>
              <a:rPr lang="en-US" sz="2400" smtClean="0">
                <a:cs typeface="Times New Roman" pitchFamily="18" charset="0"/>
              </a:rPr>
              <a:t>Combining Operations using Pipelining</a:t>
            </a:r>
            <a:endParaRPr lang="en-US" sz="2800" smtClean="0">
              <a:cs typeface="Times New Roman" pitchFamily="18" charset="0"/>
            </a:endParaRPr>
          </a:p>
        </p:txBody>
      </p:sp>
      <p:sp>
        <p:nvSpPr>
          <p:cNvPr id="4" name="Slide Number Placeholder 3"/>
          <p:cNvSpPr>
            <a:spLocks noGrp="1"/>
          </p:cNvSpPr>
          <p:nvPr>
            <p:ph type="sldNum" sz="quarter" idx="12"/>
          </p:nvPr>
        </p:nvSpPr>
        <p:spPr/>
        <p:txBody>
          <a:bodyPr/>
          <a:lstStyle/>
          <a:p>
            <a:pPr>
              <a:defRPr/>
            </a:pPr>
            <a:r>
              <a:rPr lang="en-US" smtClean="0"/>
              <a:t>Chapter 15-</a:t>
            </a:r>
            <a:fld id="{E44DD9FB-557A-43C6-B2E0-5904F88F8080}" type="slidenum">
              <a:rPr lang="en-US" smtClean="0"/>
              <a:pPr>
                <a:defRPr/>
              </a:pPr>
              <a:t>3</a:t>
            </a:fld>
            <a:endParaRPr lang="en-US"/>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3"/>
          <p:cNvSpPr>
            <a:spLocks noGrp="1" noChangeArrowheads="1"/>
          </p:cNvSpPr>
          <p:nvPr>
            <p:ph idx="1"/>
          </p:nvPr>
        </p:nvSpPr>
        <p:spPr/>
        <p:txBody>
          <a:bodyPr/>
          <a:lstStyle/>
          <a:p>
            <a:pPr algn="ctr">
              <a:buFont typeface="Wingdings" pitchFamily="2" charset="2"/>
              <a:buNone/>
            </a:pPr>
            <a:endParaRPr lang="en-US" sz="6000" b="1" smtClean="0"/>
          </a:p>
          <a:p>
            <a:pPr algn="ctr">
              <a:buFont typeface="Wingdings" pitchFamily="2" charset="2"/>
              <a:buNone/>
            </a:pPr>
            <a:r>
              <a:rPr lang="en-US" sz="6000" b="1" smtClean="0"/>
              <a:t>Thanks </a:t>
            </a:r>
          </a:p>
        </p:txBody>
      </p:sp>
      <p:sp>
        <p:nvSpPr>
          <p:cNvPr id="3" name="Slide Number Placeholder 2"/>
          <p:cNvSpPr>
            <a:spLocks noGrp="1"/>
          </p:cNvSpPr>
          <p:nvPr>
            <p:ph type="sldNum" sz="quarter" idx="12"/>
          </p:nvPr>
        </p:nvSpPr>
        <p:spPr/>
        <p:txBody>
          <a:bodyPr/>
          <a:lstStyle/>
          <a:p>
            <a:pPr>
              <a:defRPr/>
            </a:pPr>
            <a:r>
              <a:rPr lang="en-US" smtClean="0"/>
              <a:t>Chapter 15-</a:t>
            </a:r>
            <a:fld id="{E44DD9FB-557A-43C6-B2E0-5904F88F8080}" type="slidenum">
              <a:rPr lang="en-US" smtClean="0"/>
              <a:pPr>
                <a:defRPr/>
              </a:pPr>
              <a:t>30</a:t>
            </a:fld>
            <a:endParaRPr lang="en-US"/>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6388" name="Rectangle 4"/>
          <p:cNvSpPr>
            <a:spLocks noGrp="1" noChangeArrowheads="1"/>
          </p:cNvSpPr>
          <p:nvPr>
            <p:ph type="title"/>
          </p:nvPr>
        </p:nvSpPr>
        <p:spPr>
          <a:xfrm>
            <a:off x="928688" y="609600"/>
            <a:ext cx="7173912" cy="1143000"/>
          </a:xfrm>
          <a:noFill/>
        </p:spPr>
        <p:txBody>
          <a:bodyPr>
            <a:normAutofit fontScale="90000"/>
          </a:bodyPr>
          <a:lstStyle/>
          <a:p>
            <a:pPr eaLnBrk="1" hangingPunct="1"/>
            <a:r>
              <a:rPr lang="en-US" smtClean="0">
                <a:cs typeface="Times New Roman" pitchFamily="18" charset="0"/>
              </a:rPr>
              <a:t>Introduction to Query Processing</a:t>
            </a:r>
          </a:p>
        </p:txBody>
      </p:sp>
      <p:sp>
        <p:nvSpPr>
          <p:cNvPr id="16387" name="Rectangle 3"/>
          <p:cNvSpPr>
            <a:spLocks noGrp="1" noChangeArrowheads="1"/>
          </p:cNvSpPr>
          <p:nvPr>
            <p:ph idx="1"/>
          </p:nvPr>
        </p:nvSpPr>
        <p:spPr/>
        <p:txBody>
          <a:bodyPr/>
          <a:lstStyle/>
          <a:p>
            <a:pPr eaLnBrk="1" hangingPunct="1">
              <a:buClr>
                <a:srgbClr val="99CCFF"/>
              </a:buClr>
              <a:buFont typeface="Wingdings" pitchFamily="2" charset="2"/>
              <a:buChar char="Ø"/>
            </a:pPr>
            <a:r>
              <a:rPr lang="en-US" sz="2800" b="1" dirty="0" smtClean="0"/>
              <a:t>Query optimization</a:t>
            </a:r>
            <a:r>
              <a:rPr lang="en-US" sz="2800" dirty="0" smtClean="0"/>
              <a:t>: the process of choosing a suitable execution strategy for processing a query.</a:t>
            </a:r>
          </a:p>
          <a:p>
            <a:pPr eaLnBrk="1" hangingPunct="1">
              <a:buClr>
                <a:srgbClr val="99CCFF"/>
              </a:buClr>
              <a:buFont typeface="Wingdings" pitchFamily="2" charset="2"/>
              <a:buChar char="Ø"/>
            </a:pPr>
            <a:endParaRPr lang="en-US" sz="2800" dirty="0" smtClean="0"/>
          </a:p>
          <a:p>
            <a:pPr eaLnBrk="1" hangingPunct="1">
              <a:buClr>
                <a:srgbClr val="99CCFF"/>
              </a:buClr>
              <a:buFont typeface="Wingdings" pitchFamily="2" charset="2"/>
              <a:buChar char="Ø"/>
            </a:pPr>
            <a:r>
              <a:rPr lang="en-US" sz="2800" dirty="0" smtClean="0"/>
              <a:t>Two internal representations of a query</a:t>
            </a:r>
          </a:p>
          <a:p>
            <a:r>
              <a:rPr lang="en-US" sz="2400" b="1" dirty="0" smtClean="0"/>
              <a:t>Query Tree</a:t>
            </a:r>
            <a:r>
              <a:rPr lang="en-GB" sz="1600" dirty="0" smtClean="0"/>
              <a:t>An internal representation of the query is then created, usually as a tree data structure called a query tree. </a:t>
            </a:r>
          </a:p>
          <a:p>
            <a:r>
              <a:rPr lang="en-US" sz="2400" b="1" dirty="0" smtClean="0"/>
              <a:t>Query Graph </a:t>
            </a:r>
            <a:r>
              <a:rPr lang="en-GB" sz="1600" dirty="0" smtClean="0"/>
              <a:t>It is also possible to represent the query using a graph data structure called a query graph</a:t>
            </a:r>
            <a:endParaRPr lang="en-US" sz="1600" b="1" dirty="0" smtClean="0"/>
          </a:p>
          <a:p>
            <a:endParaRPr lang="en-US" sz="2400" b="1" dirty="0" smtClean="0"/>
          </a:p>
        </p:txBody>
      </p:sp>
      <p:sp>
        <p:nvSpPr>
          <p:cNvPr id="4" name="Slide Number Placeholder 3"/>
          <p:cNvSpPr>
            <a:spLocks noGrp="1"/>
          </p:cNvSpPr>
          <p:nvPr>
            <p:ph type="sldNum" sz="quarter" idx="12"/>
          </p:nvPr>
        </p:nvSpPr>
        <p:spPr/>
        <p:txBody>
          <a:bodyPr/>
          <a:lstStyle/>
          <a:p>
            <a:pPr>
              <a:defRPr/>
            </a:pPr>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027" name="Rectangle 2"/>
          <p:cNvSpPr>
            <a:spLocks noGrp="1" noChangeArrowheads="1"/>
          </p:cNvSpPr>
          <p:nvPr>
            <p:ph type="title"/>
          </p:nvPr>
        </p:nvSpPr>
        <p:spPr>
          <a:xfrm>
            <a:off x="419100" y="342900"/>
            <a:ext cx="8102600" cy="800100"/>
          </a:xfrm>
        </p:spPr>
        <p:txBody>
          <a:bodyPr/>
          <a:lstStyle/>
          <a:p>
            <a:pPr eaLnBrk="1" hangingPunct="1"/>
            <a:r>
              <a:rPr lang="en-US" sz="3200" smtClean="0">
                <a:cs typeface="Times New Roman" pitchFamily="18" charset="0"/>
              </a:rPr>
              <a:t>Introduction to Query Processing</a:t>
            </a:r>
          </a:p>
        </p:txBody>
      </p:sp>
      <p:sp>
        <p:nvSpPr>
          <p:cNvPr id="4" name="Slide Number Placeholder 3"/>
          <p:cNvSpPr>
            <a:spLocks noGrp="1"/>
          </p:cNvSpPr>
          <p:nvPr>
            <p:ph type="sldNum" sz="quarter" idx="12"/>
          </p:nvPr>
        </p:nvSpPr>
        <p:spPr/>
        <p:txBody>
          <a:bodyPr/>
          <a:lstStyle/>
          <a:p>
            <a:pPr>
              <a:defRPr/>
            </a:pPr>
            <a:r>
              <a:rPr lang="en-US" smtClean="0"/>
              <a:t>Chapter 15-</a:t>
            </a:r>
            <a:fld id="{E44DD9FB-557A-43C6-B2E0-5904F88F8080}" type="slidenum">
              <a:rPr lang="en-US" smtClean="0"/>
              <a:pPr>
                <a:defRPr/>
              </a:pPr>
              <a:t>5</a:t>
            </a:fld>
            <a:endParaRPr lang="en-US"/>
          </a:p>
        </p:txBody>
      </p:sp>
      <p:graphicFrame>
        <p:nvGraphicFramePr>
          <p:cNvPr id="1026" name="Object 3"/>
          <p:cNvGraphicFramePr>
            <a:graphicFrameLocks noChangeAspect="1"/>
          </p:cNvGraphicFramePr>
          <p:nvPr/>
        </p:nvGraphicFramePr>
        <p:xfrm>
          <a:off x="889000" y="1168400"/>
          <a:ext cx="7308850" cy="5334000"/>
        </p:xfrm>
        <a:graphic>
          <a:graphicData uri="http://schemas.openxmlformats.org/presentationml/2006/ole">
            <p:oleObj spid="_x0000_s1026" name="Bitmap Image" r:id="rId4" imgW="20952381" imgH="16190476" progId="PBrush">
              <p:embed/>
            </p:oleObj>
          </a:graphicData>
        </a:graphic>
      </p:graphicFrame>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7411" name="Rectangle 2"/>
          <p:cNvSpPr>
            <a:spLocks noGrp="1" noChangeArrowheads="1"/>
          </p:cNvSpPr>
          <p:nvPr>
            <p:ph type="title"/>
          </p:nvPr>
        </p:nvSpPr>
        <p:spPr>
          <a:xfrm>
            <a:off x="508000" y="444500"/>
            <a:ext cx="8229600" cy="1143000"/>
          </a:xfrm>
        </p:spPr>
        <p:txBody>
          <a:bodyPr/>
          <a:lstStyle/>
          <a:p>
            <a:pPr eaLnBrk="1" hangingPunct="1"/>
            <a:r>
              <a:rPr lang="en-US" sz="3200" smtClean="0">
                <a:cs typeface="Times New Roman" pitchFamily="18" charset="0"/>
              </a:rPr>
              <a:t>Translating SQL Queries into Relational Algebra</a:t>
            </a:r>
          </a:p>
        </p:txBody>
      </p:sp>
      <p:sp>
        <p:nvSpPr>
          <p:cNvPr id="27652" name="Rectangle 3"/>
          <p:cNvSpPr>
            <a:spLocks noGrp="1" noChangeArrowheads="1"/>
          </p:cNvSpPr>
          <p:nvPr>
            <p:ph idx="1"/>
          </p:nvPr>
        </p:nvSpPr>
        <p:spPr>
          <a:xfrm>
            <a:off x="685800" y="1752600"/>
            <a:ext cx="7772400" cy="4597400"/>
          </a:xfrm>
        </p:spPr>
        <p:txBody>
          <a:bodyPr>
            <a:normAutofit/>
          </a:bodyPr>
          <a:lstStyle/>
          <a:p>
            <a:pPr algn="just" eaLnBrk="1" hangingPunct="1">
              <a:buClr>
                <a:srgbClr val="99CCFF"/>
              </a:buClr>
              <a:buFont typeface="Wingdings" pitchFamily="2" charset="2"/>
              <a:buChar char="Ø"/>
            </a:pPr>
            <a:r>
              <a:rPr lang="en-US" sz="2800" b="1" smtClean="0">
                <a:cs typeface="Times New Roman" pitchFamily="18" charset="0"/>
              </a:rPr>
              <a:t>Query block: </a:t>
            </a:r>
            <a:r>
              <a:rPr lang="en-US" sz="2800" smtClean="0">
                <a:cs typeface="Times New Roman" pitchFamily="18" charset="0"/>
              </a:rPr>
              <a:t>the basic unit that can be translated into the algebraic operators and optimized.</a:t>
            </a:r>
          </a:p>
          <a:p>
            <a:pPr algn="just" eaLnBrk="1" hangingPunct="1">
              <a:buClr>
                <a:srgbClr val="99CCFF"/>
              </a:buClr>
              <a:buFont typeface="Wingdings" pitchFamily="2" charset="2"/>
              <a:buChar char="Ø"/>
            </a:pPr>
            <a:r>
              <a:rPr lang="en-US" sz="2800" smtClean="0">
                <a:cs typeface="Times New Roman" pitchFamily="18" charset="0"/>
              </a:rPr>
              <a:t>A query block contains a single SELECT-FROM-WHERE expression, as well as GROUP BY and HAVING clause if these are part of the block.</a:t>
            </a:r>
          </a:p>
          <a:p>
            <a:pPr algn="just" eaLnBrk="1" hangingPunct="1">
              <a:buClr>
                <a:srgbClr val="99CCFF"/>
              </a:buClr>
              <a:buFont typeface="Wingdings" pitchFamily="2" charset="2"/>
              <a:buChar char="Ø"/>
            </a:pPr>
            <a:r>
              <a:rPr lang="en-US" sz="2800" b="1" smtClean="0">
                <a:cs typeface="Times New Roman" pitchFamily="18" charset="0"/>
              </a:rPr>
              <a:t>Nested queries</a:t>
            </a:r>
            <a:r>
              <a:rPr lang="en-US" sz="2800" smtClean="0">
                <a:cs typeface="Times New Roman" pitchFamily="18" charset="0"/>
              </a:rPr>
              <a:t> within a query are identified as separate query blocks.</a:t>
            </a:r>
          </a:p>
          <a:p>
            <a:pPr algn="just" eaLnBrk="1" hangingPunct="1">
              <a:buClr>
                <a:srgbClr val="99CCFF"/>
              </a:buClr>
              <a:buFont typeface="Wingdings" pitchFamily="2" charset="2"/>
              <a:buChar char="Ø"/>
            </a:pPr>
            <a:r>
              <a:rPr lang="en-US" sz="2800" smtClean="0">
                <a:cs typeface="Times New Roman" pitchFamily="18" charset="0"/>
              </a:rPr>
              <a:t>Aggregate operators in SQL must be included in the extended algebra.</a:t>
            </a:r>
            <a:endParaRPr lang="en-US" sz="2800" smtClean="0"/>
          </a:p>
        </p:txBody>
      </p:sp>
      <p:sp>
        <p:nvSpPr>
          <p:cNvPr id="4" name="Slide Number Placeholder 3"/>
          <p:cNvSpPr>
            <a:spLocks noGrp="1"/>
          </p:cNvSpPr>
          <p:nvPr>
            <p:ph type="sldNum" sz="quarter" idx="12"/>
          </p:nvPr>
        </p:nvSpPr>
        <p:spPr/>
        <p:txBody>
          <a:bodyPr/>
          <a:lstStyle/>
          <a:p>
            <a:pPr>
              <a:defRPr/>
            </a:pPr>
            <a:r>
              <a:rPr lang="en-US" smtClean="0"/>
              <a:t>Chapter 15-</a:t>
            </a:r>
            <a:fld id="{E44DD9FB-557A-43C6-B2E0-5904F88F8080}" type="slidenum">
              <a:rPr lang="en-US" smtClean="0"/>
              <a:pPr>
                <a:defRPr/>
              </a:pPr>
              <a:t>6</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7652">
                                            <p:txEl>
                                              <p:pRg st="0" end="0"/>
                                            </p:txEl>
                                          </p:spTgt>
                                        </p:tgtEl>
                                        <p:attrNameLst>
                                          <p:attrName>style.visibility</p:attrName>
                                        </p:attrNameLst>
                                      </p:cBhvr>
                                      <p:to>
                                        <p:strVal val="visible"/>
                                      </p:to>
                                    </p:set>
                                    <p:anim calcmode="lin" valueType="num">
                                      <p:cBhvr additive="base">
                                        <p:cTn id="7" dur="500" fill="hold"/>
                                        <p:tgtEl>
                                          <p:spTgt spid="2765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765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7652">
                                            <p:txEl>
                                              <p:pRg st="1" end="1"/>
                                            </p:txEl>
                                          </p:spTgt>
                                        </p:tgtEl>
                                        <p:attrNameLst>
                                          <p:attrName>style.visibility</p:attrName>
                                        </p:attrNameLst>
                                      </p:cBhvr>
                                      <p:to>
                                        <p:strVal val="visible"/>
                                      </p:to>
                                    </p:set>
                                    <p:anim calcmode="lin" valueType="num">
                                      <p:cBhvr additive="base">
                                        <p:cTn id="13" dur="500" fill="hold"/>
                                        <p:tgtEl>
                                          <p:spTgt spid="2765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765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7652">
                                            <p:txEl>
                                              <p:pRg st="2" end="2"/>
                                            </p:txEl>
                                          </p:spTgt>
                                        </p:tgtEl>
                                        <p:attrNameLst>
                                          <p:attrName>style.visibility</p:attrName>
                                        </p:attrNameLst>
                                      </p:cBhvr>
                                      <p:to>
                                        <p:strVal val="visible"/>
                                      </p:to>
                                    </p:set>
                                    <p:anim calcmode="lin" valueType="num">
                                      <p:cBhvr additive="base">
                                        <p:cTn id="19" dur="500" fill="hold"/>
                                        <p:tgtEl>
                                          <p:spTgt spid="2765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765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7652">
                                            <p:txEl>
                                              <p:pRg st="3" end="3"/>
                                            </p:txEl>
                                          </p:spTgt>
                                        </p:tgtEl>
                                        <p:attrNameLst>
                                          <p:attrName>style.visibility</p:attrName>
                                        </p:attrNameLst>
                                      </p:cBhvr>
                                      <p:to>
                                        <p:strVal val="visible"/>
                                      </p:to>
                                    </p:set>
                                    <p:anim calcmode="lin" valueType="num">
                                      <p:cBhvr additive="base">
                                        <p:cTn id="25" dur="500" fill="hold"/>
                                        <p:tgtEl>
                                          <p:spTgt spid="2765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7652">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42" name="Rectangle 2"/>
          <p:cNvSpPr>
            <a:spLocks noGrp="1" noChangeArrowheads="1"/>
          </p:cNvSpPr>
          <p:nvPr>
            <p:ph type="title"/>
          </p:nvPr>
        </p:nvSpPr>
        <p:spPr>
          <a:xfrm>
            <a:off x="457200" y="228600"/>
            <a:ext cx="8229600" cy="1371600"/>
          </a:xfrm>
        </p:spPr>
        <p:txBody>
          <a:bodyPr rtlCol="0">
            <a:normAutofit fontScale="90000"/>
          </a:bodyPr>
          <a:lstStyle/>
          <a:p>
            <a:pPr fontAlgn="auto">
              <a:spcAft>
                <a:spcPts val="0"/>
              </a:spcAft>
              <a:defRPr/>
            </a:pPr>
            <a:r>
              <a:rPr lang="en-US" smtClean="0"/>
              <a:t>Correlated vs. Noncorrelated Subqueries</a:t>
            </a:r>
          </a:p>
        </p:txBody>
      </p:sp>
      <p:sp>
        <p:nvSpPr>
          <p:cNvPr id="17411" name="Rectangle 3"/>
          <p:cNvSpPr>
            <a:spLocks noGrp="1" noChangeArrowheads="1"/>
          </p:cNvSpPr>
          <p:nvPr>
            <p:ph idx="1"/>
          </p:nvPr>
        </p:nvSpPr>
        <p:spPr>
          <a:xfrm>
            <a:off x="685800" y="1752600"/>
            <a:ext cx="7772400" cy="3505200"/>
          </a:xfrm>
        </p:spPr>
        <p:txBody>
          <a:bodyPr/>
          <a:lstStyle/>
          <a:p>
            <a:pPr>
              <a:lnSpc>
                <a:spcPct val="90000"/>
              </a:lnSpc>
            </a:pPr>
            <a:r>
              <a:rPr lang="en-US" smtClean="0"/>
              <a:t>Noncorrelated subqueries:</a:t>
            </a:r>
          </a:p>
          <a:p>
            <a:pPr lvl="1">
              <a:lnSpc>
                <a:spcPct val="90000"/>
              </a:lnSpc>
            </a:pPr>
            <a:r>
              <a:rPr lang="en-US" smtClean="0"/>
              <a:t>Do not depend on data from the outer query</a:t>
            </a:r>
          </a:p>
          <a:p>
            <a:pPr lvl="1">
              <a:lnSpc>
                <a:spcPct val="90000"/>
              </a:lnSpc>
            </a:pPr>
            <a:r>
              <a:rPr lang="en-US" smtClean="0"/>
              <a:t>Execute once for the entire outer query</a:t>
            </a:r>
          </a:p>
          <a:p>
            <a:pPr>
              <a:lnSpc>
                <a:spcPct val="90000"/>
              </a:lnSpc>
            </a:pPr>
            <a:r>
              <a:rPr lang="en-US" smtClean="0"/>
              <a:t>Correlated subqueries:</a:t>
            </a:r>
          </a:p>
          <a:p>
            <a:pPr lvl="1">
              <a:lnSpc>
                <a:spcPct val="90000"/>
              </a:lnSpc>
            </a:pPr>
            <a:r>
              <a:rPr lang="en-US" smtClean="0"/>
              <a:t>Make use of data from the outer query</a:t>
            </a:r>
          </a:p>
          <a:p>
            <a:pPr lvl="1">
              <a:lnSpc>
                <a:spcPct val="90000"/>
              </a:lnSpc>
            </a:pPr>
            <a:r>
              <a:rPr lang="en-US" smtClean="0"/>
              <a:t>Execute once for each row of the outer query</a:t>
            </a:r>
          </a:p>
          <a:p>
            <a:pPr lvl="1">
              <a:lnSpc>
                <a:spcPct val="90000"/>
              </a:lnSpc>
            </a:pPr>
            <a:r>
              <a:rPr lang="en-US" smtClean="0"/>
              <a:t>Can use the EXISTS operator</a:t>
            </a:r>
          </a:p>
        </p:txBody>
      </p:sp>
      <p:sp>
        <p:nvSpPr>
          <p:cNvPr id="5" name="Date Placeholder 4"/>
          <p:cNvSpPr>
            <a:spLocks noGrp="1"/>
          </p:cNvSpPr>
          <p:nvPr>
            <p:ph type="dt" sz="half" idx="10"/>
          </p:nvPr>
        </p:nvSpPr>
        <p:spPr/>
        <p:txBody>
          <a:bodyPr/>
          <a:lstStyle/>
          <a:p>
            <a:pPr>
              <a:defRPr/>
            </a:pPr>
            <a:fld id="{D5E04C65-F445-42A5-AC1A-640781C8D902}" type="datetime1">
              <a:rPr lang="en-US" smtClean="0"/>
              <a:pPr>
                <a:defRPr/>
              </a:pPr>
              <a:t>12/19/2012</a:t>
            </a:fld>
            <a:endParaRPr lang="en-GB"/>
          </a:p>
        </p:txBody>
      </p:sp>
      <p:sp>
        <p:nvSpPr>
          <p:cNvPr id="4" name="Slide Number Placeholder 3"/>
          <p:cNvSpPr>
            <a:spLocks noGrp="1"/>
          </p:cNvSpPr>
          <p:nvPr>
            <p:ph type="sldNum" sz="quarter" idx="12"/>
          </p:nvPr>
        </p:nvSpPr>
        <p:spPr>
          <a:xfrm>
            <a:off x="6553200" y="6356350"/>
            <a:ext cx="2133600" cy="365125"/>
          </a:xfrm>
          <a:prstGeom prst="rect">
            <a:avLst/>
          </a:prstGeom>
        </p:spPr>
        <p:txBody>
          <a:bodyPr/>
          <a:lstStyle/>
          <a:p>
            <a:pPr>
              <a:defRPr/>
            </a:pPr>
            <a:fld id="{6690B6F7-F9EE-4B51-9C61-6215C9DA1D2F}" type="slidenum">
              <a:rPr lang="en-US"/>
              <a:pPr>
                <a:defRPr/>
              </a:pPr>
              <a:t>7</a:t>
            </a:fld>
            <a:endParaRPr lang="en-US"/>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Date Placeholder 7"/>
          <p:cNvSpPr>
            <a:spLocks noGrp="1"/>
          </p:cNvSpPr>
          <p:nvPr>
            <p:ph type="dt" sz="half" idx="10"/>
          </p:nvPr>
        </p:nvSpPr>
        <p:spPr>
          <a:xfrm>
            <a:off x="7239000" y="6470650"/>
            <a:ext cx="1905000" cy="387350"/>
          </a:xfrm>
        </p:spPr>
        <p:txBody>
          <a:bodyPr/>
          <a:lstStyle/>
          <a:p>
            <a:pPr>
              <a:defRPr/>
            </a:pPr>
            <a:fld id="{1F1EB444-5DFE-42E1-AC60-5C36C52AD5C1}" type="datetime1">
              <a:rPr lang="en-US" smtClean="0"/>
              <a:pPr>
                <a:defRPr/>
              </a:pPr>
              <a:t>12/19/2012</a:t>
            </a:fld>
            <a:endParaRPr lang="en-GB" dirty="0"/>
          </a:p>
        </p:txBody>
      </p:sp>
      <p:sp>
        <p:nvSpPr>
          <p:cNvPr id="7" name="Slide Number Placeholder 1"/>
          <p:cNvSpPr>
            <a:spLocks noGrp="1"/>
          </p:cNvSpPr>
          <p:nvPr>
            <p:ph type="sldNum" sz="quarter" idx="12"/>
          </p:nvPr>
        </p:nvSpPr>
        <p:spPr>
          <a:xfrm>
            <a:off x="7416230" y="6172200"/>
            <a:ext cx="2133600" cy="365125"/>
          </a:xfrm>
          <a:prstGeom prst="rect">
            <a:avLst/>
          </a:prstGeom>
        </p:spPr>
        <p:txBody>
          <a:bodyPr/>
          <a:lstStyle/>
          <a:p>
            <a:pPr>
              <a:defRPr/>
            </a:pPr>
            <a:fld id="{616E1C37-7DD3-4339-9C06-5CCA6257677D}" type="slidenum">
              <a:rPr lang="en-US"/>
              <a:pPr>
                <a:defRPr/>
              </a:pPr>
              <a:t>8</a:t>
            </a:fld>
            <a:endParaRPr lang="en-US"/>
          </a:p>
        </p:txBody>
      </p:sp>
      <p:pic>
        <p:nvPicPr>
          <p:cNvPr id="18435" name="Picture 2" descr="FIG8-2A"/>
          <p:cNvPicPr>
            <a:picLocks noChangeAspect="1" noChangeArrowheads="1"/>
          </p:cNvPicPr>
          <p:nvPr/>
        </p:nvPicPr>
        <p:blipFill>
          <a:blip r:embed="rId3" cstate="print"/>
          <a:srcRect/>
          <a:stretch>
            <a:fillRect/>
          </a:stretch>
        </p:blipFill>
        <p:spPr bwMode="auto">
          <a:xfrm>
            <a:off x="3461535" y="304800"/>
            <a:ext cx="5384800" cy="5867400"/>
          </a:xfrm>
          <a:prstGeom prst="rect">
            <a:avLst/>
          </a:prstGeom>
          <a:noFill/>
          <a:ln w="9525">
            <a:noFill/>
            <a:miter lim="800000"/>
            <a:headEnd/>
            <a:tailEnd/>
          </a:ln>
        </p:spPr>
      </p:pic>
      <p:sp>
        <p:nvSpPr>
          <p:cNvPr id="18436" name="Text Box 3"/>
          <p:cNvSpPr txBox="1">
            <a:spLocks noChangeArrowheads="1"/>
          </p:cNvSpPr>
          <p:nvPr/>
        </p:nvSpPr>
        <p:spPr bwMode="auto">
          <a:xfrm>
            <a:off x="1016000" y="311150"/>
            <a:ext cx="2892425" cy="1569660"/>
          </a:xfrm>
          <a:prstGeom prst="rect">
            <a:avLst/>
          </a:prstGeom>
          <a:noFill/>
          <a:ln w="12700">
            <a:noFill/>
            <a:miter lim="800000"/>
            <a:headEnd type="none" w="sm" len="sm"/>
            <a:tailEnd type="none" w="sm" len="sm"/>
          </a:ln>
        </p:spPr>
        <p:txBody>
          <a:bodyPr>
            <a:spAutoFit/>
          </a:bodyPr>
          <a:lstStyle/>
          <a:p>
            <a:r>
              <a:rPr lang="en-US" sz="2400" dirty="0">
                <a:solidFill>
                  <a:srgbClr val="000000"/>
                </a:solidFill>
                <a:latin typeface="Times New Roman" pitchFamily="18" charset="0"/>
              </a:rPr>
              <a:t>Figure </a:t>
            </a:r>
            <a:endParaRPr lang="en-US" dirty="0" smtClean="0">
              <a:solidFill>
                <a:srgbClr val="000000"/>
              </a:solidFill>
            </a:endParaRPr>
          </a:p>
          <a:p>
            <a:r>
              <a:rPr lang="en-US" sz="2400" dirty="0" smtClean="0">
                <a:solidFill>
                  <a:srgbClr val="000000"/>
                </a:solidFill>
                <a:latin typeface="Times New Roman" pitchFamily="18" charset="0"/>
              </a:rPr>
              <a:t> </a:t>
            </a:r>
            <a:r>
              <a:rPr lang="en-US" sz="2400" dirty="0">
                <a:solidFill>
                  <a:srgbClr val="000000"/>
                </a:solidFill>
                <a:latin typeface="Times New Roman" pitchFamily="18" charset="0"/>
              </a:rPr>
              <a:t>Processing a </a:t>
            </a:r>
            <a:r>
              <a:rPr lang="en-US" sz="2400" dirty="0" err="1">
                <a:solidFill>
                  <a:srgbClr val="000000"/>
                </a:solidFill>
                <a:latin typeface="Times New Roman" pitchFamily="18" charset="0"/>
              </a:rPr>
              <a:t>noncorrelated</a:t>
            </a:r>
            <a:r>
              <a:rPr lang="en-US" sz="2400" dirty="0">
                <a:solidFill>
                  <a:srgbClr val="000000"/>
                </a:solidFill>
                <a:latin typeface="Times New Roman" pitchFamily="18" charset="0"/>
              </a:rPr>
              <a:t> </a:t>
            </a:r>
            <a:r>
              <a:rPr lang="en-US" sz="2400" dirty="0" err="1">
                <a:solidFill>
                  <a:srgbClr val="000000"/>
                </a:solidFill>
                <a:latin typeface="Times New Roman" pitchFamily="18" charset="0"/>
              </a:rPr>
              <a:t>subquery</a:t>
            </a:r>
            <a:endParaRPr lang="en-US" sz="2400" dirty="0">
              <a:solidFill>
                <a:srgbClr val="000000"/>
              </a:solidFill>
              <a:latin typeface="Times New Roman" pitchFamily="18" charset="0"/>
            </a:endParaRPr>
          </a:p>
        </p:txBody>
      </p:sp>
      <p:sp>
        <p:nvSpPr>
          <p:cNvPr id="18437" name="Text Box 4"/>
          <p:cNvSpPr txBox="1">
            <a:spLocks noChangeArrowheads="1"/>
          </p:cNvSpPr>
          <p:nvPr/>
        </p:nvSpPr>
        <p:spPr bwMode="auto">
          <a:xfrm>
            <a:off x="5334000" y="1981200"/>
            <a:ext cx="2949575" cy="1311275"/>
          </a:xfrm>
          <a:prstGeom prst="rect">
            <a:avLst/>
          </a:prstGeom>
          <a:noFill/>
          <a:ln w="12700">
            <a:noFill/>
            <a:miter lim="800000"/>
            <a:headEnd type="none" w="sm" len="sm"/>
            <a:tailEnd type="none" w="sm" len="sm"/>
          </a:ln>
        </p:spPr>
        <p:txBody>
          <a:bodyPr>
            <a:spAutoFit/>
          </a:bodyPr>
          <a:lstStyle/>
          <a:p>
            <a:pPr>
              <a:spcBef>
                <a:spcPct val="50000"/>
              </a:spcBef>
            </a:pPr>
            <a:r>
              <a:rPr lang="en-US" sz="2000">
                <a:solidFill>
                  <a:srgbClr val="990000"/>
                </a:solidFill>
                <a:cs typeface="Tahoma" pitchFamily="34" charset="0"/>
              </a:rPr>
              <a:t>No reference to data in outer query, so subquery executes once only</a:t>
            </a:r>
          </a:p>
        </p:txBody>
      </p:sp>
      <p:sp>
        <p:nvSpPr>
          <p:cNvPr id="18438" name="Text Box 5"/>
          <p:cNvSpPr txBox="1">
            <a:spLocks noChangeArrowheads="1"/>
          </p:cNvSpPr>
          <p:nvPr/>
        </p:nvSpPr>
        <p:spPr bwMode="auto">
          <a:xfrm>
            <a:off x="5470525" y="4648200"/>
            <a:ext cx="2606675" cy="1311275"/>
          </a:xfrm>
          <a:prstGeom prst="rect">
            <a:avLst/>
          </a:prstGeom>
          <a:noFill/>
          <a:ln w="15875">
            <a:noFill/>
            <a:miter lim="800000"/>
            <a:headEnd/>
            <a:tailEnd/>
          </a:ln>
        </p:spPr>
        <p:txBody>
          <a:bodyPr>
            <a:spAutoFit/>
          </a:bodyPr>
          <a:lstStyle/>
          <a:p>
            <a:r>
              <a:rPr lang="en-US" sz="2000">
                <a:solidFill>
                  <a:srgbClr val="990000"/>
                </a:solidFill>
              </a:rPr>
              <a:t>These are the only customers that have IDs in the ORDER_T table</a:t>
            </a:r>
          </a:p>
        </p:txBody>
      </p:sp>
      <p:sp>
        <p:nvSpPr>
          <p:cNvPr id="18439" name="Text Box 6"/>
          <p:cNvSpPr txBox="1">
            <a:spLocks noChangeArrowheads="1"/>
          </p:cNvSpPr>
          <p:nvPr/>
        </p:nvSpPr>
        <p:spPr bwMode="auto">
          <a:xfrm>
            <a:off x="304800" y="2743200"/>
            <a:ext cx="2743200" cy="2563813"/>
          </a:xfrm>
          <a:prstGeom prst="rect">
            <a:avLst/>
          </a:prstGeom>
          <a:noFill/>
          <a:ln w="15875">
            <a:noFill/>
            <a:miter lim="800000"/>
            <a:headEnd/>
            <a:tailEnd/>
          </a:ln>
        </p:spPr>
        <p:txBody>
          <a:bodyPr>
            <a:spAutoFit/>
          </a:bodyPr>
          <a:lstStyle/>
          <a:p>
            <a:pPr marL="457200" indent="-457200">
              <a:buFontTx/>
              <a:buAutoNum type="arabicPeriod"/>
            </a:pPr>
            <a:r>
              <a:rPr lang="en-US">
                <a:solidFill>
                  <a:srgbClr val="990000"/>
                </a:solidFill>
              </a:rPr>
              <a:t>The subquery executes and returns the customer IDs from the ORDER_T table</a:t>
            </a:r>
          </a:p>
          <a:p>
            <a:pPr marL="457200" indent="-457200"/>
            <a:endParaRPr lang="en-US">
              <a:solidFill>
                <a:srgbClr val="990000"/>
              </a:solidFill>
            </a:endParaRPr>
          </a:p>
          <a:p>
            <a:pPr marL="457200" indent="-457200">
              <a:buFontTx/>
              <a:buAutoNum type="arabicPeriod" startAt="2"/>
            </a:pPr>
            <a:r>
              <a:rPr lang="en-US">
                <a:solidFill>
                  <a:srgbClr val="990000"/>
                </a:solidFill>
              </a:rPr>
              <a:t>The outer query on the results of the subquery</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Date Placeholder 6"/>
          <p:cNvSpPr>
            <a:spLocks noGrp="1"/>
          </p:cNvSpPr>
          <p:nvPr>
            <p:ph type="dt" sz="half" idx="10"/>
          </p:nvPr>
        </p:nvSpPr>
        <p:spPr>
          <a:xfrm>
            <a:off x="7153275" y="6355691"/>
            <a:ext cx="1905000" cy="387350"/>
          </a:xfrm>
        </p:spPr>
        <p:txBody>
          <a:bodyPr/>
          <a:lstStyle/>
          <a:p>
            <a:pPr>
              <a:defRPr/>
            </a:pPr>
            <a:fld id="{145C86CA-3BB5-4822-AAF0-A88CAB2CE238}" type="datetime1">
              <a:rPr lang="en-US"/>
              <a:pPr>
                <a:defRPr/>
              </a:pPr>
              <a:t>12/19/2012</a:t>
            </a:fld>
            <a:endParaRPr lang="en-GB"/>
          </a:p>
        </p:txBody>
      </p:sp>
      <p:sp>
        <p:nvSpPr>
          <p:cNvPr id="6" name="Slide Number Placeholder 1"/>
          <p:cNvSpPr>
            <a:spLocks noGrp="1"/>
          </p:cNvSpPr>
          <p:nvPr>
            <p:ph type="sldNum" sz="quarter" idx="12"/>
          </p:nvPr>
        </p:nvSpPr>
        <p:spPr>
          <a:xfrm>
            <a:off x="6553200" y="6356350"/>
            <a:ext cx="2133600" cy="365125"/>
          </a:xfrm>
          <a:prstGeom prst="rect">
            <a:avLst/>
          </a:prstGeom>
        </p:spPr>
        <p:txBody>
          <a:bodyPr/>
          <a:lstStyle/>
          <a:p>
            <a:pPr>
              <a:defRPr/>
            </a:pPr>
            <a:fld id="{AD463F0C-2169-46C5-94E8-676E25897CE3}" type="slidenum">
              <a:rPr lang="en-US"/>
              <a:pPr>
                <a:defRPr/>
              </a:pPr>
              <a:t>9</a:t>
            </a:fld>
            <a:endParaRPr lang="en-US"/>
          </a:p>
        </p:txBody>
      </p:sp>
      <p:pic>
        <p:nvPicPr>
          <p:cNvPr id="20483" name="Picture 2" descr="FIG8-2B"/>
          <p:cNvPicPr>
            <a:picLocks noChangeAspect="1" noChangeArrowheads="1"/>
          </p:cNvPicPr>
          <p:nvPr/>
        </p:nvPicPr>
        <p:blipFill>
          <a:blip r:embed="rId3" cstate="print"/>
          <a:srcRect/>
          <a:stretch>
            <a:fillRect/>
          </a:stretch>
        </p:blipFill>
        <p:spPr bwMode="auto">
          <a:xfrm>
            <a:off x="2266950" y="304800"/>
            <a:ext cx="6877050" cy="5772150"/>
          </a:xfrm>
          <a:prstGeom prst="rect">
            <a:avLst/>
          </a:prstGeom>
          <a:noFill/>
          <a:ln w="9525">
            <a:noFill/>
            <a:miter lim="800000"/>
            <a:headEnd/>
            <a:tailEnd/>
          </a:ln>
        </p:spPr>
      </p:pic>
      <p:sp>
        <p:nvSpPr>
          <p:cNvPr id="20484" name="Text Box 3"/>
          <p:cNvSpPr txBox="1">
            <a:spLocks noChangeArrowheads="1"/>
          </p:cNvSpPr>
          <p:nvPr/>
        </p:nvSpPr>
        <p:spPr bwMode="auto">
          <a:xfrm>
            <a:off x="428625" y="533400"/>
            <a:ext cx="1981200" cy="1569660"/>
          </a:xfrm>
          <a:prstGeom prst="rect">
            <a:avLst/>
          </a:prstGeom>
          <a:noFill/>
          <a:ln w="12700">
            <a:noFill/>
            <a:miter lim="800000"/>
            <a:headEnd type="none" w="sm" len="sm"/>
            <a:tailEnd type="none" w="sm" len="sm"/>
          </a:ln>
        </p:spPr>
        <p:txBody>
          <a:bodyPr>
            <a:spAutoFit/>
          </a:bodyPr>
          <a:lstStyle/>
          <a:p>
            <a:r>
              <a:rPr lang="en-US" sz="2400" dirty="0">
                <a:solidFill>
                  <a:srgbClr val="000000"/>
                </a:solidFill>
                <a:latin typeface="Times New Roman" pitchFamily="18" charset="0"/>
              </a:rPr>
              <a:t>Figure </a:t>
            </a:r>
            <a:r>
              <a:rPr lang="en-US" sz="2400" dirty="0" smtClean="0">
                <a:solidFill>
                  <a:srgbClr val="000000"/>
                </a:solidFill>
                <a:latin typeface="Times New Roman" pitchFamily="18" charset="0"/>
              </a:rPr>
              <a:t> </a:t>
            </a:r>
            <a:r>
              <a:rPr lang="en-US" sz="2400" dirty="0">
                <a:solidFill>
                  <a:srgbClr val="000000"/>
                </a:solidFill>
                <a:latin typeface="Times New Roman" pitchFamily="18" charset="0"/>
              </a:rPr>
              <a:t>Processing a correlated </a:t>
            </a:r>
            <a:r>
              <a:rPr lang="en-US" sz="2400" dirty="0" err="1">
                <a:solidFill>
                  <a:srgbClr val="000000"/>
                </a:solidFill>
                <a:latin typeface="Times New Roman" pitchFamily="18" charset="0"/>
              </a:rPr>
              <a:t>subquery</a:t>
            </a:r>
            <a:endParaRPr lang="en-US" sz="2400" dirty="0">
              <a:solidFill>
                <a:srgbClr val="000000"/>
              </a:solidFill>
              <a:latin typeface="Times New Roman" pitchFamily="18" charset="0"/>
            </a:endParaRPr>
          </a:p>
        </p:txBody>
      </p:sp>
      <p:sp>
        <p:nvSpPr>
          <p:cNvPr id="20485" name="Text Box 4"/>
          <p:cNvSpPr txBox="1">
            <a:spLocks noChangeArrowheads="1"/>
          </p:cNvSpPr>
          <p:nvPr/>
        </p:nvSpPr>
        <p:spPr bwMode="auto">
          <a:xfrm>
            <a:off x="2362200" y="1431925"/>
            <a:ext cx="3200400" cy="1006475"/>
          </a:xfrm>
          <a:prstGeom prst="rect">
            <a:avLst/>
          </a:prstGeom>
          <a:noFill/>
          <a:ln w="12700">
            <a:noFill/>
            <a:miter lim="800000"/>
            <a:headEnd type="none" w="sm" len="sm"/>
            <a:tailEnd type="none" w="sm" len="sm"/>
          </a:ln>
        </p:spPr>
        <p:txBody>
          <a:bodyPr>
            <a:spAutoFit/>
          </a:bodyPr>
          <a:lstStyle/>
          <a:p>
            <a:pPr>
              <a:spcBef>
                <a:spcPct val="50000"/>
              </a:spcBef>
            </a:pPr>
            <a:r>
              <a:rPr lang="en-US" sz="2000">
                <a:solidFill>
                  <a:srgbClr val="990000"/>
                </a:solidFill>
                <a:latin typeface="Times New Roman" pitchFamily="18" charset="0"/>
              </a:rPr>
              <a:t>Subquery refers to outer-query data, so executes once for each row of outer query</a:t>
            </a:r>
          </a:p>
        </p:txBody>
      </p:sp>
      <p:sp>
        <p:nvSpPr>
          <p:cNvPr id="20486" name="Text Box 5"/>
          <p:cNvSpPr txBox="1">
            <a:spLocks noChangeArrowheads="1"/>
          </p:cNvSpPr>
          <p:nvPr/>
        </p:nvSpPr>
        <p:spPr bwMode="auto">
          <a:xfrm>
            <a:off x="228600" y="2816225"/>
            <a:ext cx="1828800" cy="2014538"/>
          </a:xfrm>
          <a:prstGeom prst="rect">
            <a:avLst/>
          </a:prstGeom>
          <a:noFill/>
          <a:ln w="15875">
            <a:noFill/>
            <a:miter lim="800000"/>
            <a:headEnd/>
            <a:tailEnd/>
          </a:ln>
        </p:spPr>
        <p:txBody>
          <a:bodyPr>
            <a:spAutoFit/>
          </a:bodyPr>
          <a:lstStyle/>
          <a:p>
            <a:r>
              <a:rPr lang="en-US">
                <a:solidFill>
                  <a:srgbClr val="990000"/>
                </a:solidFill>
              </a:rPr>
              <a:t>Note: only the orders that involve products with Natural Ash will be included in the final results</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18875</TotalTime>
  <Words>1229</Words>
  <Application>Microsoft Office PowerPoint</Application>
  <PresentationFormat>On-screen Show (4:3)</PresentationFormat>
  <Paragraphs>303</Paragraphs>
  <Slides>30</Slides>
  <Notes>30</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30</vt:i4>
      </vt:variant>
    </vt:vector>
  </HeadingPairs>
  <TitlesOfParts>
    <vt:vector size="32" baseType="lpstr">
      <vt:lpstr>Office Theme</vt:lpstr>
      <vt:lpstr>Bitmap Image</vt:lpstr>
      <vt:lpstr>Advance Database Systems</vt:lpstr>
      <vt:lpstr>  Algorithms for Query Processing and Optimization</vt:lpstr>
      <vt:lpstr>Scope of Lecturer</vt:lpstr>
      <vt:lpstr>Introduction to Query Processing</vt:lpstr>
      <vt:lpstr>Introduction to Query Processing</vt:lpstr>
      <vt:lpstr>Translating SQL Queries into Relational Algebra</vt:lpstr>
      <vt:lpstr>Correlated vs. Noncorrelated Subqueries</vt:lpstr>
      <vt:lpstr>Slide 8</vt:lpstr>
      <vt:lpstr>Slide 9</vt:lpstr>
      <vt:lpstr>Translating SQL Queries into Relational Algebra </vt:lpstr>
      <vt:lpstr>Algorithms for External Sorting</vt:lpstr>
      <vt:lpstr>Slide 12</vt:lpstr>
      <vt:lpstr>External Sorting</vt:lpstr>
      <vt:lpstr>Example </vt:lpstr>
      <vt:lpstr>Example </vt:lpstr>
      <vt:lpstr>3. Algorithms for SELECT and JOIN Operations (1)</vt:lpstr>
      <vt:lpstr>Algorithms for SELECT and JOIN Operations</vt:lpstr>
      <vt:lpstr>Algorithms for SELECT and JOIN Operations</vt:lpstr>
      <vt:lpstr>Algorithms for SELECT and JOIN Operations</vt:lpstr>
      <vt:lpstr>Algorithms for SELECT and JOIN Operations</vt:lpstr>
      <vt:lpstr>Algorithms for SELECT and JOIN Operations (7)</vt:lpstr>
      <vt:lpstr>Slide 22</vt:lpstr>
      <vt:lpstr>Algorithms for SELECT and JOIN Operations</vt:lpstr>
      <vt:lpstr>Algorithms for SELECT and JOIN Operations</vt:lpstr>
      <vt:lpstr>Algorithms for SELECT and JOIN Operations </vt:lpstr>
      <vt:lpstr>Algorithms for SELECT and JOIN Operations </vt:lpstr>
      <vt:lpstr>Algorithms for SELECT and JOIN Operations</vt:lpstr>
      <vt:lpstr>Analysis – Example</vt:lpstr>
      <vt:lpstr>Slide 29</vt:lpstr>
      <vt:lpstr>Slide 30</vt:lpstr>
    </vt:vector>
  </TitlesOfParts>
  <Company>Addsion-Wesley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Fundamentals of Database Systems</dc:title>
  <dc:creator>Shamkant B. Navathe</dc:creator>
  <cp:lastModifiedBy>Hammad</cp:lastModifiedBy>
  <cp:revision>599</cp:revision>
  <cp:lastPrinted>2001-05-28T10:10:18Z</cp:lastPrinted>
  <dcterms:created xsi:type="dcterms:W3CDTF">1998-07-18T17:10:54Z</dcterms:created>
  <dcterms:modified xsi:type="dcterms:W3CDTF">2012-12-19T15:04:09Z</dcterms:modified>
</cp:coreProperties>
</file>